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6" r:id="rId2"/>
    <p:sldId id="266" r:id="rId3"/>
    <p:sldId id="257" r:id="rId4"/>
    <p:sldId id="264" r:id="rId5"/>
    <p:sldId id="261" r:id="rId6"/>
    <p:sldId id="263" r:id="rId7"/>
    <p:sldId id="265" r:id="rId8"/>
    <p:sldId id="268" r:id="rId9"/>
    <p:sldId id="269" r:id="rId10"/>
    <p:sldId id="270" r:id="rId11"/>
    <p:sldId id="271" r:id="rId12"/>
    <p:sldId id="272" r:id="rId13"/>
    <p:sldId id="277" r:id="rId14"/>
    <p:sldId id="278" r:id="rId15"/>
    <p:sldId id="279" r:id="rId16"/>
    <p:sldId id="280" r:id="rId17"/>
    <p:sldId id="281" r:id="rId18"/>
    <p:sldId id="273" r:id="rId19"/>
    <p:sldId id="274" r:id="rId20"/>
    <p:sldId id="275" r:id="rId21"/>
    <p:sldId id="276" r:id="rId22"/>
    <p:sldId id="260" r:id="rId23"/>
  </p:sldIdLst>
  <p:sldSz cx="9217025" cy="5184775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90">
          <p15:clr>
            <a:srgbClr val="A4A3A4"/>
          </p15:clr>
        </p15:guide>
        <p15:guide id="2" orient="horz" pos="771">
          <p15:clr>
            <a:srgbClr val="A4A3A4"/>
          </p15:clr>
        </p15:guide>
        <p15:guide id="3" orient="horz" pos="1724">
          <p15:clr>
            <a:srgbClr val="A4A3A4"/>
          </p15:clr>
        </p15:guide>
        <p15:guide id="4" orient="horz" pos="1905">
          <p15:clr>
            <a:srgbClr val="A4A3A4"/>
          </p15:clr>
        </p15:guide>
        <p15:guide id="5" orient="horz" pos="3039">
          <p15:clr>
            <a:srgbClr val="A4A3A4"/>
          </p15:clr>
        </p15:guide>
        <p15:guide id="6" orient="horz" pos="3221">
          <p15:clr>
            <a:srgbClr val="A4A3A4"/>
          </p15:clr>
        </p15:guide>
        <p15:guide id="7" orient="horz" pos="182">
          <p15:clr>
            <a:srgbClr val="A4A3A4"/>
          </p15:clr>
        </p15:guide>
        <p15:guide id="8" orient="horz" pos="2858">
          <p15:clr>
            <a:srgbClr val="A4A3A4"/>
          </p15:clr>
        </p15:guide>
        <p15:guide id="9" pos="181">
          <p15:clr>
            <a:srgbClr val="A4A3A4"/>
          </p15:clr>
        </p15:guide>
        <p15:guide id="10" pos="5625">
          <p15:clr>
            <a:srgbClr val="A4A3A4"/>
          </p15:clr>
        </p15:guide>
        <p15:guide id="11" pos="2994">
          <p15:clr>
            <a:srgbClr val="A4A3A4"/>
          </p15:clr>
        </p15:guide>
        <p15:guide id="12" pos="281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703">
          <p15:clr>
            <a:srgbClr val="A4A3A4"/>
          </p15:clr>
        </p15:guide>
        <p15:guide id="2" orient="horz" pos="5057">
          <p15:clr>
            <a:srgbClr val="A4A3A4"/>
          </p15:clr>
        </p15:guide>
        <p15:guide id="3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chemeClr val="hlink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F0EB"/>
    <a:srgbClr val="FAFAF9"/>
    <a:srgbClr val="FEFAEC"/>
    <a:srgbClr val="EAB90C"/>
    <a:srgbClr val="07529A"/>
    <a:srgbClr val="909085"/>
    <a:srgbClr val="E8F4FE"/>
    <a:srgbClr val="D7EB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0A15C55-8517-42AA-B614-E9B94910E393}">
  <a:tblStyle styleId="{0E3FDE45-AF77-4B5C-9715-49D594BDF05E}" styleName="Helle Formatvorlage 1 - Akz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CF1AB2-1976-4502-BF36-3FF5EA218861}" styleName="Mittlere Formatvorlage 4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E171933-4619-4E11-9A3F-F7608DF75F80}" styleName="Mittlere Formatvorlage 1 - Akz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B9631B5-78F2-41C9-869B-9F39066F8104}" styleName="Mittlere Formatvorlage 3 - Akz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25" autoAdjust="0"/>
    <p:restoredTop sz="96024" autoAdjust="0"/>
  </p:normalViewPr>
  <p:slideViewPr>
    <p:cSldViewPr showGuides="1">
      <p:cViewPr varScale="1">
        <p:scale>
          <a:sx n="138" d="100"/>
          <a:sy n="138" d="100"/>
        </p:scale>
        <p:origin x="126" y="150"/>
      </p:cViewPr>
      <p:guideLst>
        <p:guide orient="horz" pos="590"/>
        <p:guide orient="horz" pos="771"/>
        <p:guide orient="horz" pos="1724"/>
        <p:guide orient="horz" pos="1905"/>
        <p:guide orient="horz" pos="3039"/>
        <p:guide orient="horz" pos="3221"/>
        <p:guide orient="horz" pos="182"/>
        <p:guide orient="horz" pos="2858"/>
        <p:guide pos="181"/>
        <p:guide pos="5625"/>
        <p:guide pos="2994"/>
        <p:guide pos="28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4" d="100"/>
          <a:sy n="84" d="100"/>
        </p:scale>
        <p:origin x="3192" y="108"/>
      </p:cViewPr>
      <p:guideLst>
        <p:guide orient="horz" pos="703"/>
        <p:guide orient="horz" pos="5057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D8105B-BEBF-4A9E-8CD4-CBA27A5745EC}" type="doc">
      <dgm:prSet loTypeId="urn:microsoft.com/office/officeart/2005/8/layout/cycle5" loCatId="cycle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de-CH"/>
        </a:p>
      </dgm:t>
    </dgm:pt>
    <dgm:pt modelId="{B8CC6CD5-3310-4129-8DF8-F43BB9F7B142}">
      <dgm:prSet phldrT="[Text]" custT="1"/>
      <dgm:spPr>
        <a:solidFill>
          <a:srgbClr val="01439B"/>
        </a:solidFill>
      </dgm:spPr>
      <dgm:t>
        <a:bodyPr/>
        <a:lstStyle/>
        <a:p>
          <a:r>
            <a:rPr lang="de-CH" sz="1800" b="1" dirty="0" smtClean="0"/>
            <a:t>Daten und Volltexte sammeln</a:t>
          </a:r>
          <a:endParaRPr lang="de-CH" sz="1800" b="1" dirty="0"/>
        </a:p>
      </dgm:t>
    </dgm:pt>
    <dgm:pt modelId="{8E5E26FA-65AF-4919-B2BE-C92B6DF15A1A}" type="parTrans" cxnId="{F7985D67-132B-42E1-A7D4-3CA98FA85E78}">
      <dgm:prSet/>
      <dgm:spPr/>
      <dgm:t>
        <a:bodyPr/>
        <a:lstStyle/>
        <a:p>
          <a:endParaRPr lang="de-CH" sz="2800" b="1"/>
        </a:p>
      </dgm:t>
    </dgm:pt>
    <dgm:pt modelId="{9071EF8E-CAC1-4819-8E59-8F97295863CD}" type="sibTrans" cxnId="{F7985D67-132B-42E1-A7D4-3CA98FA85E78}">
      <dgm:prSet/>
      <dgm:spPr/>
      <dgm:t>
        <a:bodyPr/>
        <a:lstStyle/>
        <a:p>
          <a:endParaRPr lang="de-CH" sz="2800" b="1"/>
        </a:p>
      </dgm:t>
    </dgm:pt>
    <dgm:pt modelId="{9977DA53-7425-4700-B5E7-A7E7B7FF7639}">
      <dgm:prSet phldrT="[Text]" custT="1"/>
      <dgm:spPr>
        <a:solidFill>
          <a:srgbClr val="01439B">
            <a:alpha val="87000"/>
          </a:srgbClr>
        </a:solidFill>
      </dgm:spPr>
      <dgm:t>
        <a:bodyPr/>
        <a:lstStyle/>
        <a:p>
          <a:r>
            <a:rPr lang="de-CH" sz="1800" b="1" dirty="0" smtClean="0"/>
            <a:t>Verfügbarkeit ermitteln</a:t>
          </a:r>
          <a:endParaRPr lang="de-CH" sz="1800" b="1" dirty="0"/>
        </a:p>
      </dgm:t>
    </dgm:pt>
    <dgm:pt modelId="{37EC95F4-C000-49EE-B900-1AE176F2C907}" type="parTrans" cxnId="{678DED37-59EE-4BA2-B844-775E729E2FAF}">
      <dgm:prSet/>
      <dgm:spPr/>
      <dgm:t>
        <a:bodyPr/>
        <a:lstStyle/>
        <a:p>
          <a:endParaRPr lang="de-CH" sz="2800" b="1"/>
        </a:p>
      </dgm:t>
    </dgm:pt>
    <dgm:pt modelId="{84A0B573-AC9B-495D-B406-B85F6A083CFD}" type="sibTrans" cxnId="{678DED37-59EE-4BA2-B844-775E729E2FAF}">
      <dgm:prSet/>
      <dgm:spPr/>
      <dgm:t>
        <a:bodyPr/>
        <a:lstStyle/>
        <a:p>
          <a:endParaRPr lang="de-CH" sz="2800" b="1"/>
        </a:p>
      </dgm:t>
    </dgm:pt>
    <dgm:pt modelId="{637A4DA5-455E-4AFC-AF16-86BED0C7FCDE}">
      <dgm:prSet phldrT="[Text]" custT="1"/>
      <dgm:spPr>
        <a:solidFill>
          <a:srgbClr val="01439B">
            <a:alpha val="75000"/>
          </a:srgbClr>
        </a:solidFill>
      </dgm:spPr>
      <dgm:t>
        <a:bodyPr/>
        <a:lstStyle/>
        <a:p>
          <a:r>
            <a:rPr lang="de-CH" sz="1800" b="1" dirty="0" smtClean="0"/>
            <a:t>Sortieren und ergänzen</a:t>
          </a:r>
          <a:endParaRPr lang="de-CH" sz="1800" b="1" dirty="0"/>
        </a:p>
      </dgm:t>
    </dgm:pt>
    <dgm:pt modelId="{13FA33CB-7573-401C-83A9-0A98864BFAFF}" type="parTrans" cxnId="{82CED538-6A3D-4A17-AB0E-25366B9AF309}">
      <dgm:prSet/>
      <dgm:spPr/>
      <dgm:t>
        <a:bodyPr/>
        <a:lstStyle/>
        <a:p>
          <a:endParaRPr lang="de-CH" sz="2800" b="1"/>
        </a:p>
      </dgm:t>
    </dgm:pt>
    <dgm:pt modelId="{9D158D60-96FF-4395-83A8-2B814ACDA336}" type="sibTrans" cxnId="{82CED538-6A3D-4A17-AB0E-25366B9AF309}">
      <dgm:prSet/>
      <dgm:spPr/>
      <dgm:t>
        <a:bodyPr/>
        <a:lstStyle/>
        <a:p>
          <a:endParaRPr lang="de-CH" sz="2800" b="1"/>
        </a:p>
      </dgm:t>
    </dgm:pt>
    <dgm:pt modelId="{8AE1B2CA-2F42-41F4-BE7E-C92C9B18374E}">
      <dgm:prSet phldrT="[Text]" custT="1"/>
      <dgm:spPr>
        <a:solidFill>
          <a:srgbClr val="01439B">
            <a:alpha val="63000"/>
          </a:srgbClr>
        </a:solidFill>
      </dgm:spPr>
      <dgm:t>
        <a:bodyPr/>
        <a:lstStyle/>
        <a:p>
          <a:r>
            <a:rPr lang="de-CH" sz="1800" b="1" dirty="0" smtClean="0"/>
            <a:t>Nachnutzen und teilen</a:t>
          </a:r>
          <a:endParaRPr lang="de-CH" sz="1800" b="1" dirty="0"/>
        </a:p>
      </dgm:t>
    </dgm:pt>
    <dgm:pt modelId="{155D0407-9455-4433-9D8F-891DAB2DD895}" type="parTrans" cxnId="{B2A72054-CA90-468D-8AF3-F18DA2972318}">
      <dgm:prSet/>
      <dgm:spPr/>
      <dgm:t>
        <a:bodyPr/>
        <a:lstStyle/>
        <a:p>
          <a:endParaRPr lang="de-CH" sz="2800" b="1"/>
        </a:p>
      </dgm:t>
    </dgm:pt>
    <dgm:pt modelId="{90C377EE-DD35-49FF-BF86-1DF4B03E0A57}" type="sibTrans" cxnId="{B2A72054-CA90-468D-8AF3-F18DA2972318}">
      <dgm:prSet/>
      <dgm:spPr>
        <a:ln w="12700">
          <a:solidFill>
            <a:schemeClr val="tx1"/>
          </a:solidFill>
        </a:ln>
      </dgm:spPr>
      <dgm:t>
        <a:bodyPr/>
        <a:lstStyle/>
        <a:p>
          <a:endParaRPr lang="de-CH" sz="2800" b="1"/>
        </a:p>
      </dgm:t>
    </dgm:pt>
    <dgm:pt modelId="{724C278F-6CB0-4B18-8B9D-BA5BFBE860B6}">
      <dgm:prSet phldrT="[Text]" custT="1"/>
      <dgm:spPr>
        <a:solidFill>
          <a:srgbClr val="01439B">
            <a:alpha val="50000"/>
          </a:srgbClr>
        </a:solidFill>
      </dgm:spPr>
      <dgm:t>
        <a:bodyPr/>
        <a:lstStyle/>
        <a:p>
          <a:r>
            <a:rPr lang="de-CH" sz="1800" b="1" dirty="0" smtClean="0"/>
            <a:t>Publizieren</a:t>
          </a:r>
          <a:endParaRPr lang="de-CH" sz="1800" b="1" dirty="0"/>
        </a:p>
      </dgm:t>
    </dgm:pt>
    <dgm:pt modelId="{893E4E21-26BA-4C0C-9936-7E11EB4BEB16}" type="parTrans" cxnId="{C630CB3D-E5CA-432E-9E3F-82F2E8495834}">
      <dgm:prSet/>
      <dgm:spPr/>
      <dgm:t>
        <a:bodyPr/>
        <a:lstStyle/>
        <a:p>
          <a:endParaRPr lang="de-CH" sz="2800" b="1"/>
        </a:p>
      </dgm:t>
    </dgm:pt>
    <dgm:pt modelId="{8A10B752-BDF0-4E5F-8471-86F4C48D6F93}" type="sibTrans" cxnId="{C630CB3D-E5CA-432E-9E3F-82F2E8495834}">
      <dgm:prSet/>
      <dgm:spPr/>
      <dgm:t>
        <a:bodyPr/>
        <a:lstStyle/>
        <a:p>
          <a:endParaRPr lang="de-CH" sz="2800" b="1"/>
        </a:p>
      </dgm:t>
    </dgm:pt>
    <dgm:pt modelId="{F77FE98A-D28A-4405-81B8-7206BDF1FEED}" type="pres">
      <dgm:prSet presAssocID="{99D8105B-BEBF-4A9E-8CD4-CBA27A5745EC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de-CH"/>
        </a:p>
      </dgm:t>
    </dgm:pt>
    <dgm:pt modelId="{0DB0BF75-DD22-4027-B373-C66C264C05D6}" type="pres">
      <dgm:prSet presAssocID="{B8CC6CD5-3310-4129-8DF8-F43BB9F7B142}" presName="node" presStyleLbl="node1" presStyleIdx="0" presStyleCnt="5" custScaleX="117978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08350118-1DE8-4936-8269-A3BAA1C653B8}" type="pres">
      <dgm:prSet presAssocID="{B8CC6CD5-3310-4129-8DF8-F43BB9F7B142}" presName="spNode" presStyleCnt="0"/>
      <dgm:spPr/>
      <dgm:t>
        <a:bodyPr/>
        <a:lstStyle/>
        <a:p>
          <a:endParaRPr lang="de-DE"/>
        </a:p>
      </dgm:t>
    </dgm:pt>
    <dgm:pt modelId="{81101FCC-23AF-4D40-A6B4-D6076C0EBBD1}" type="pres">
      <dgm:prSet presAssocID="{9071EF8E-CAC1-4819-8E59-8F97295863CD}" presName="sibTrans" presStyleLbl="sibTrans1D1" presStyleIdx="0" presStyleCnt="5"/>
      <dgm:spPr/>
      <dgm:t>
        <a:bodyPr/>
        <a:lstStyle/>
        <a:p>
          <a:endParaRPr lang="de-CH"/>
        </a:p>
      </dgm:t>
    </dgm:pt>
    <dgm:pt modelId="{4FAC5C3B-3848-4193-BEB2-C38EE2A836A0}" type="pres">
      <dgm:prSet presAssocID="{9977DA53-7425-4700-B5E7-A7E7B7FF7639}" presName="node" presStyleLbl="node1" presStyleIdx="1" presStyleCnt="5" custScaleX="156465" custRadScaleRad="98880" custRadScaleInc="-1251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5A94A3D4-E514-4A75-A70F-4AAED51B9651}" type="pres">
      <dgm:prSet presAssocID="{9977DA53-7425-4700-B5E7-A7E7B7FF7639}" presName="spNode" presStyleCnt="0"/>
      <dgm:spPr/>
      <dgm:t>
        <a:bodyPr/>
        <a:lstStyle/>
        <a:p>
          <a:endParaRPr lang="de-DE"/>
        </a:p>
      </dgm:t>
    </dgm:pt>
    <dgm:pt modelId="{5335B6A0-9022-4A51-A5D0-49074B79FAC8}" type="pres">
      <dgm:prSet presAssocID="{84A0B573-AC9B-495D-B406-B85F6A083CFD}" presName="sibTrans" presStyleLbl="sibTrans1D1" presStyleIdx="1" presStyleCnt="5"/>
      <dgm:spPr/>
      <dgm:t>
        <a:bodyPr/>
        <a:lstStyle/>
        <a:p>
          <a:endParaRPr lang="de-CH"/>
        </a:p>
      </dgm:t>
    </dgm:pt>
    <dgm:pt modelId="{BFC2FB8C-969D-4733-8DEF-454C65C57DA3}" type="pres">
      <dgm:prSet presAssocID="{637A4DA5-455E-4AFC-AF16-86BED0C7FCDE}" presName="node" presStyleLbl="node1" presStyleIdx="2" presStyleCnt="5" custScaleX="130720" custRadScaleRad="95768" custRadScaleInc="-21073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81CFBB73-0706-4E90-AA79-050263F36703}" type="pres">
      <dgm:prSet presAssocID="{637A4DA5-455E-4AFC-AF16-86BED0C7FCDE}" presName="spNode" presStyleCnt="0"/>
      <dgm:spPr/>
      <dgm:t>
        <a:bodyPr/>
        <a:lstStyle/>
        <a:p>
          <a:endParaRPr lang="de-DE"/>
        </a:p>
      </dgm:t>
    </dgm:pt>
    <dgm:pt modelId="{3FD1B506-370B-4EF0-8632-2117CC9F4AA3}" type="pres">
      <dgm:prSet presAssocID="{9D158D60-96FF-4395-83A8-2B814ACDA336}" presName="sibTrans" presStyleLbl="sibTrans1D1" presStyleIdx="2" presStyleCnt="5"/>
      <dgm:spPr/>
      <dgm:t>
        <a:bodyPr/>
        <a:lstStyle/>
        <a:p>
          <a:endParaRPr lang="de-CH"/>
        </a:p>
      </dgm:t>
    </dgm:pt>
    <dgm:pt modelId="{66A3516F-4A55-4B7F-A9E1-7656DA7DB4E2}" type="pres">
      <dgm:prSet presAssocID="{8AE1B2CA-2F42-41F4-BE7E-C92C9B18374E}" presName="node" presStyleLbl="node1" presStyleIdx="3" presStyleCnt="5" custScaleX="128749" custRadScaleRad="90750" custRadScaleInc="5076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96660A7B-D279-4B13-8AF6-1088AC5AF2EC}" type="pres">
      <dgm:prSet presAssocID="{8AE1B2CA-2F42-41F4-BE7E-C92C9B18374E}" presName="spNode" presStyleCnt="0"/>
      <dgm:spPr/>
      <dgm:t>
        <a:bodyPr/>
        <a:lstStyle/>
        <a:p>
          <a:endParaRPr lang="de-DE"/>
        </a:p>
      </dgm:t>
    </dgm:pt>
    <dgm:pt modelId="{DFBF7E74-54B9-4B0D-9BAD-50FD68F2B5F0}" type="pres">
      <dgm:prSet presAssocID="{90C377EE-DD35-49FF-BF86-1DF4B03E0A57}" presName="sibTrans" presStyleLbl="sibTrans1D1" presStyleIdx="3" presStyleCnt="5"/>
      <dgm:spPr/>
      <dgm:t>
        <a:bodyPr/>
        <a:lstStyle/>
        <a:p>
          <a:endParaRPr lang="de-CH"/>
        </a:p>
      </dgm:t>
    </dgm:pt>
    <dgm:pt modelId="{DB04E656-6F4D-46BF-8AC8-FFCEEA4A7BBB}" type="pres">
      <dgm:prSet presAssocID="{724C278F-6CB0-4B18-8B9D-BA5BFBE860B6}" presName="node" presStyleLbl="node1" presStyleIdx="4" presStyleCnt="5" custScaleX="128189" custRadScaleRad="100400" custRadScaleInc="57">
        <dgm:presLayoutVars>
          <dgm:bulletEnabled val="1"/>
        </dgm:presLayoutVars>
      </dgm:prSet>
      <dgm:spPr/>
      <dgm:t>
        <a:bodyPr/>
        <a:lstStyle/>
        <a:p>
          <a:endParaRPr lang="de-CH"/>
        </a:p>
      </dgm:t>
    </dgm:pt>
    <dgm:pt modelId="{A6E83233-03F7-42B1-91D8-8FB34E02CDDD}" type="pres">
      <dgm:prSet presAssocID="{724C278F-6CB0-4B18-8B9D-BA5BFBE860B6}" presName="spNode" presStyleCnt="0"/>
      <dgm:spPr/>
      <dgm:t>
        <a:bodyPr/>
        <a:lstStyle/>
        <a:p>
          <a:endParaRPr lang="de-DE"/>
        </a:p>
      </dgm:t>
    </dgm:pt>
    <dgm:pt modelId="{155FFD78-EF79-4365-AE8B-D135E2A2EED7}" type="pres">
      <dgm:prSet presAssocID="{8A10B752-BDF0-4E5F-8471-86F4C48D6F93}" presName="sibTrans" presStyleLbl="sibTrans1D1" presStyleIdx="4" presStyleCnt="5"/>
      <dgm:spPr/>
      <dgm:t>
        <a:bodyPr/>
        <a:lstStyle/>
        <a:p>
          <a:endParaRPr lang="de-CH"/>
        </a:p>
      </dgm:t>
    </dgm:pt>
  </dgm:ptLst>
  <dgm:cxnLst>
    <dgm:cxn modelId="{8699DEDA-6E9B-4E63-BDF0-CB9C58D31E25}" type="presOf" srcId="{9D158D60-96FF-4395-83A8-2B814ACDA336}" destId="{3FD1B506-370B-4EF0-8632-2117CC9F4AA3}" srcOrd="0" destOrd="0" presId="urn:microsoft.com/office/officeart/2005/8/layout/cycle5"/>
    <dgm:cxn modelId="{12FF27EE-BEBC-48BD-B1D5-F4581801B1F4}" type="presOf" srcId="{B8CC6CD5-3310-4129-8DF8-F43BB9F7B142}" destId="{0DB0BF75-DD22-4027-B373-C66C264C05D6}" srcOrd="0" destOrd="0" presId="urn:microsoft.com/office/officeart/2005/8/layout/cycle5"/>
    <dgm:cxn modelId="{396B85D4-8550-4201-BF8A-69CAB9462655}" type="presOf" srcId="{90C377EE-DD35-49FF-BF86-1DF4B03E0A57}" destId="{DFBF7E74-54B9-4B0D-9BAD-50FD68F2B5F0}" srcOrd="0" destOrd="0" presId="urn:microsoft.com/office/officeart/2005/8/layout/cycle5"/>
    <dgm:cxn modelId="{678DED37-59EE-4BA2-B844-775E729E2FAF}" srcId="{99D8105B-BEBF-4A9E-8CD4-CBA27A5745EC}" destId="{9977DA53-7425-4700-B5E7-A7E7B7FF7639}" srcOrd="1" destOrd="0" parTransId="{37EC95F4-C000-49EE-B900-1AE176F2C907}" sibTransId="{84A0B573-AC9B-495D-B406-B85F6A083CFD}"/>
    <dgm:cxn modelId="{DAF2EFE9-B183-41D8-9EC2-E89DB8E63865}" type="presOf" srcId="{637A4DA5-455E-4AFC-AF16-86BED0C7FCDE}" destId="{BFC2FB8C-969D-4733-8DEF-454C65C57DA3}" srcOrd="0" destOrd="0" presId="urn:microsoft.com/office/officeart/2005/8/layout/cycle5"/>
    <dgm:cxn modelId="{F7985D67-132B-42E1-A7D4-3CA98FA85E78}" srcId="{99D8105B-BEBF-4A9E-8CD4-CBA27A5745EC}" destId="{B8CC6CD5-3310-4129-8DF8-F43BB9F7B142}" srcOrd="0" destOrd="0" parTransId="{8E5E26FA-65AF-4919-B2BE-C92B6DF15A1A}" sibTransId="{9071EF8E-CAC1-4819-8E59-8F97295863CD}"/>
    <dgm:cxn modelId="{3187AE56-01BB-46D4-8DF9-06B9384B12AA}" type="presOf" srcId="{99D8105B-BEBF-4A9E-8CD4-CBA27A5745EC}" destId="{F77FE98A-D28A-4405-81B8-7206BDF1FEED}" srcOrd="0" destOrd="0" presId="urn:microsoft.com/office/officeart/2005/8/layout/cycle5"/>
    <dgm:cxn modelId="{82CED538-6A3D-4A17-AB0E-25366B9AF309}" srcId="{99D8105B-BEBF-4A9E-8CD4-CBA27A5745EC}" destId="{637A4DA5-455E-4AFC-AF16-86BED0C7FCDE}" srcOrd="2" destOrd="0" parTransId="{13FA33CB-7573-401C-83A9-0A98864BFAFF}" sibTransId="{9D158D60-96FF-4395-83A8-2B814ACDA336}"/>
    <dgm:cxn modelId="{7CA448F0-91D4-4674-BDFD-E8D36B22AE65}" type="presOf" srcId="{8AE1B2CA-2F42-41F4-BE7E-C92C9B18374E}" destId="{66A3516F-4A55-4B7F-A9E1-7656DA7DB4E2}" srcOrd="0" destOrd="0" presId="urn:microsoft.com/office/officeart/2005/8/layout/cycle5"/>
    <dgm:cxn modelId="{1DCA9D3A-C08C-489B-9274-D4B7807A6BC4}" type="presOf" srcId="{9977DA53-7425-4700-B5E7-A7E7B7FF7639}" destId="{4FAC5C3B-3848-4193-BEB2-C38EE2A836A0}" srcOrd="0" destOrd="0" presId="urn:microsoft.com/office/officeart/2005/8/layout/cycle5"/>
    <dgm:cxn modelId="{9D89EF30-B1A6-4A73-BFF0-6E06C9ED5807}" type="presOf" srcId="{8A10B752-BDF0-4E5F-8471-86F4C48D6F93}" destId="{155FFD78-EF79-4365-AE8B-D135E2A2EED7}" srcOrd="0" destOrd="0" presId="urn:microsoft.com/office/officeart/2005/8/layout/cycle5"/>
    <dgm:cxn modelId="{EFDF3A55-203E-48E1-8FC9-5CEFA90D2F54}" type="presOf" srcId="{9071EF8E-CAC1-4819-8E59-8F97295863CD}" destId="{81101FCC-23AF-4D40-A6B4-D6076C0EBBD1}" srcOrd="0" destOrd="0" presId="urn:microsoft.com/office/officeart/2005/8/layout/cycle5"/>
    <dgm:cxn modelId="{C630CB3D-E5CA-432E-9E3F-82F2E8495834}" srcId="{99D8105B-BEBF-4A9E-8CD4-CBA27A5745EC}" destId="{724C278F-6CB0-4B18-8B9D-BA5BFBE860B6}" srcOrd="4" destOrd="0" parTransId="{893E4E21-26BA-4C0C-9936-7E11EB4BEB16}" sibTransId="{8A10B752-BDF0-4E5F-8471-86F4C48D6F93}"/>
    <dgm:cxn modelId="{D1C87161-5406-4A9E-A22F-7FB3FE1348D1}" type="presOf" srcId="{724C278F-6CB0-4B18-8B9D-BA5BFBE860B6}" destId="{DB04E656-6F4D-46BF-8AC8-FFCEEA4A7BBB}" srcOrd="0" destOrd="0" presId="urn:microsoft.com/office/officeart/2005/8/layout/cycle5"/>
    <dgm:cxn modelId="{8C4B86B0-6D15-49B8-9688-B4CF27A41D28}" type="presOf" srcId="{84A0B573-AC9B-495D-B406-B85F6A083CFD}" destId="{5335B6A0-9022-4A51-A5D0-49074B79FAC8}" srcOrd="0" destOrd="0" presId="urn:microsoft.com/office/officeart/2005/8/layout/cycle5"/>
    <dgm:cxn modelId="{B2A72054-CA90-468D-8AF3-F18DA2972318}" srcId="{99D8105B-BEBF-4A9E-8CD4-CBA27A5745EC}" destId="{8AE1B2CA-2F42-41F4-BE7E-C92C9B18374E}" srcOrd="3" destOrd="0" parTransId="{155D0407-9455-4433-9D8F-891DAB2DD895}" sibTransId="{90C377EE-DD35-49FF-BF86-1DF4B03E0A57}"/>
    <dgm:cxn modelId="{4C1E83F6-A9A1-4517-879E-2CE67EF2C3EA}" type="presParOf" srcId="{F77FE98A-D28A-4405-81B8-7206BDF1FEED}" destId="{0DB0BF75-DD22-4027-B373-C66C264C05D6}" srcOrd="0" destOrd="0" presId="urn:microsoft.com/office/officeart/2005/8/layout/cycle5"/>
    <dgm:cxn modelId="{E87A681F-C3C8-4A75-8124-7D42A28E1B92}" type="presParOf" srcId="{F77FE98A-D28A-4405-81B8-7206BDF1FEED}" destId="{08350118-1DE8-4936-8269-A3BAA1C653B8}" srcOrd="1" destOrd="0" presId="urn:microsoft.com/office/officeart/2005/8/layout/cycle5"/>
    <dgm:cxn modelId="{D8C9C57B-E1B4-43AB-A6E5-824C2F615AEE}" type="presParOf" srcId="{F77FE98A-D28A-4405-81B8-7206BDF1FEED}" destId="{81101FCC-23AF-4D40-A6B4-D6076C0EBBD1}" srcOrd="2" destOrd="0" presId="urn:microsoft.com/office/officeart/2005/8/layout/cycle5"/>
    <dgm:cxn modelId="{0DD0AB2A-7624-4DB5-AC68-B9770BC5741C}" type="presParOf" srcId="{F77FE98A-D28A-4405-81B8-7206BDF1FEED}" destId="{4FAC5C3B-3848-4193-BEB2-C38EE2A836A0}" srcOrd="3" destOrd="0" presId="urn:microsoft.com/office/officeart/2005/8/layout/cycle5"/>
    <dgm:cxn modelId="{9FE80ECE-505D-4F63-929B-E469BF6894D4}" type="presParOf" srcId="{F77FE98A-D28A-4405-81B8-7206BDF1FEED}" destId="{5A94A3D4-E514-4A75-A70F-4AAED51B9651}" srcOrd="4" destOrd="0" presId="urn:microsoft.com/office/officeart/2005/8/layout/cycle5"/>
    <dgm:cxn modelId="{4122E5B6-D142-4CC7-98F1-6C9D807ACDDB}" type="presParOf" srcId="{F77FE98A-D28A-4405-81B8-7206BDF1FEED}" destId="{5335B6A0-9022-4A51-A5D0-49074B79FAC8}" srcOrd="5" destOrd="0" presId="urn:microsoft.com/office/officeart/2005/8/layout/cycle5"/>
    <dgm:cxn modelId="{1DBCED18-AEFC-4A6B-9FD1-3CB3463D63B5}" type="presParOf" srcId="{F77FE98A-D28A-4405-81B8-7206BDF1FEED}" destId="{BFC2FB8C-969D-4733-8DEF-454C65C57DA3}" srcOrd="6" destOrd="0" presId="urn:microsoft.com/office/officeart/2005/8/layout/cycle5"/>
    <dgm:cxn modelId="{24F044A6-42CB-4DFD-A3C8-7D12665E6119}" type="presParOf" srcId="{F77FE98A-D28A-4405-81B8-7206BDF1FEED}" destId="{81CFBB73-0706-4E90-AA79-050263F36703}" srcOrd="7" destOrd="0" presId="urn:microsoft.com/office/officeart/2005/8/layout/cycle5"/>
    <dgm:cxn modelId="{34B47AE6-DB8E-4E1F-A97E-6EFE29F8EF53}" type="presParOf" srcId="{F77FE98A-D28A-4405-81B8-7206BDF1FEED}" destId="{3FD1B506-370B-4EF0-8632-2117CC9F4AA3}" srcOrd="8" destOrd="0" presId="urn:microsoft.com/office/officeart/2005/8/layout/cycle5"/>
    <dgm:cxn modelId="{5D63BC21-29FD-4B95-81B2-1B17FBD990D7}" type="presParOf" srcId="{F77FE98A-D28A-4405-81B8-7206BDF1FEED}" destId="{66A3516F-4A55-4B7F-A9E1-7656DA7DB4E2}" srcOrd="9" destOrd="0" presId="urn:microsoft.com/office/officeart/2005/8/layout/cycle5"/>
    <dgm:cxn modelId="{7203F6FC-8029-42E1-82F6-650928DDA9C7}" type="presParOf" srcId="{F77FE98A-D28A-4405-81B8-7206BDF1FEED}" destId="{96660A7B-D279-4B13-8AF6-1088AC5AF2EC}" srcOrd="10" destOrd="0" presId="urn:microsoft.com/office/officeart/2005/8/layout/cycle5"/>
    <dgm:cxn modelId="{F681F601-7FBC-4C66-AE47-5685AFB5E7E5}" type="presParOf" srcId="{F77FE98A-D28A-4405-81B8-7206BDF1FEED}" destId="{DFBF7E74-54B9-4B0D-9BAD-50FD68F2B5F0}" srcOrd="11" destOrd="0" presId="urn:microsoft.com/office/officeart/2005/8/layout/cycle5"/>
    <dgm:cxn modelId="{B2F0CA7C-DD2A-436F-94B1-C451F65386C9}" type="presParOf" srcId="{F77FE98A-D28A-4405-81B8-7206BDF1FEED}" destId="{DB04E656-6F4D-46BF-8AC8-FFCEEA4A7BBB}" srcOrd="12" destOrd="0" presId="urn:microsoft.com/office/officeart/2005/8/layout/cycle5"/>
    <dgm:cxn modelId="{08BBD3C9-5CCD-45D4-B93A-C4B621E00554}" type="presParOf" srcId="{F77FE98A-D28A-4405-81B8-7206BDF1FEED}" destId="{A6E83233-03F7-42B1-91D8-8FB34E02CDDD}" srcOrd="13" destOrd="0" presId="urn:microsoft.com/office/officeart/2005/8/layout/cycle5"/>
    <dgm:cxn modelId="{76E29F3A-1F12-4245-80FB-F09E7413B152}" type="presParOf" srcId="{F77FE98A-D28A-4405-81B8-7206BDF1FEED}" destId="{155FFD78-EF79-4365-AE8B-D135E2A2EED7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B0BF75-DD22-4027-B373-C66C264C05D6}">
      <dsp:nvSpPr>
        <dsp:cNvPr id="0" name=""/>
        <dsp:cNvSpPr/>
      </dsp:nvSpPr>
      <dsp:spPr>
        <a:xfrm>
          <a:off x="2662592" y="1808"/>
          <a:ext cx="1251653" cy="689598"/>
        </a:xfrm>
        <a:prstGeom prst="roundRect">
          <a:avLst/>
        </a:prstGeom>
        <a:solidFill>
          <a:srgbClr val="01439B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800" b="1" kern="1200" dirty="0" smtClean="0"/>
            <a:t>Daten und Volltexte sammeln</a:t>
          </a:r>
          <a:endParaRPr lang="de-CH" sz="1800" b="1" kern="1200" dirty="0"/>
        </a:p>
      </dsp:txBody>
      <dsp:txXfrm>
        <a:off x="2696255" y="35471"/>
        <a:ext cx="1184327" cy="622272"/>
      </dsp:txXfrm>
    </dsp:sp>
    <dsp:sp modelId="{81101FCC-23AF-4D40-A6B4-D6076C0EBBD1}">
      <dsp:nvSpPr>
        <dsp:cNvPr id="0" name=""/>
        <dsp:cNvSpPr/>
      </dsp:nvSpPr>
      <dsp:spPr>
        <a:xfrm>
          <a:off x="1881853" y="331513"/>
          <a:ext cx="2755603" cy="2755603"/>
        </a:xfrm>
        <a:custGeom>
          <a:avLst/>
          <a:gdLst/>
          <a:ahLst/>
          <a:cxnLst/>
          <a:rect l="0" t="0" r="0" b="0"/>
          <a:pathLst>
            <a:path>
              <a:moveTo>
                <a:pt x="2147560" y="235081"/>
              </a:moveTo>
              <a:arcTo wR="1377801" hR="1377801" stAng="18237900" swAng="1025042"/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AC5C3B-3848-4193-BEB2-C38EE2A836A0}">
      <dsp:nvSpPr>
        <dsp:cNvPr id="0" name=""/>
        <dsp:cNvSpPr/>
      </dsp:nvSpPr>
      <dsp:spPr>
        <a:xfrm>
          <a:off x="3751901" y="951831"/>
          <a:ext cx="1659970" cy="689598"/>
        </a:xfrm>
        <a:prstGeom prst="roundRect">
          <a:avLst/>
        </a:prstGeom>
        <a:solidFill>
          <a:srgbClr val="01439B">
            <a:alpha val="87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800" b="1" kern="1200" dirty="0" smtClean="0"/>
            <a:t>Verfügbarkeit ermitteln</a:t>
          </a:r>
          <a:endParaRPr lang="de-CH" sz="1800" b="1" kern="1200" dirty="0"/>
        </a:p>
      </dsp:txBody>
      <dsp:txXfrm>
        <a:off x="3785564" y="985494"/>
        <a:ext cx="1592644" cy="622272"/>
      </dsp:txXfrm>
    </dsp:sp>
    <dsp:sp modelId="{5335B6A0-9022-4A51-A5D0-49074B79FAC8}">
      <dsp:nvSpPr>
        <dsp:cNvPr id="0" name=""/>
        <dsp:cNvSpPr/>
      </dsp:nvSpPr>
      <dsp:spPr>
        <a:xfrm>
          <a:off x="1892657" y="263000"/>
          <a:ext cx="2755603" cy="2755603"/>
        </a:xfrm>
        <a:custGeom>
          <a:avLst/>
          <a:gdLst/>
          <a:ahLst/>
          <a:cxnLst/>
          <a:rect l="0" t="0" r="0" b="0"/>
          <a:pathLst>
            <a:path>
              <a:moveTo>
                <a:pt x="2747089" y="1530730"/>
              </a:moveTo>
              <a:arcTo wR="1377801" hR="1377801" stAng="382360" swAng="1167594"/>
            </a:path>
          </a:pathLst>
        </a:custGeom>
        <a:noFill/>
        <a:ln w="9525" cap="flat" cmpd="sng" algn="ctr">
          <a:solidFill>
            <a:schemeClr val="accent4">
              <a:hueOff val="2241821"/>
              <a:satOff val="18658"/>
              <a:lumOff val="-14509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C2FB8C-969D-4733-8DEF-454C65C57DA3}">
      <dsp:nvSpPr>
        <dsp:cNvPr id="0" name=""/>
        <dsp:cNvSpPr/>
      </dsp:nvSpPr>
      <dsp:spPr>
        <a:xfrm>
          <a:off x="3461665" y="2374574"/>
          <a:ext cx="1386836" cy="689598"/>
        </a:xfrm>
        <a:prstGeom prst="roundRect">
          <a:avLst/>
        </a:prstGeom>
        <a:solidFill>
          <a:srgbClr val="01439B">
            <a:alpha val="75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800" b="1" kern="1200" dirty="0" smtClean="0"/>
            <a:t>Sortieren und ergänzen</a:t>
          </a:r>
          <a:endParaRPr lang="de-CH" sz="1800" b="1" kern="1200" dirty="0"/>
        </a:p>
      </dsp:txBody>
      <dsp:txXfrm>
        <a:off x="3495328" y="2408237"/>
        <a:ext cx="1319510" cy="622272"/>
      </dsp:txXfrm>
    </dsp:sp>
    <dsp:sp modelId="{3FD1B506-370B-4EF0-8632-2117CC9F4AA3}">
      <dsp:nvSpPr>
        <dsp:cNvPr id="0" name=""/>
        <dsp:cNvSpPr/>
      </dsp:nvSpPr>
      <dsp:spPr>
        <a:xfrm>
          <a:off x="2284290" y="291532"/>
          <a:ext cx="2755603" cy="2755603"/>
        </a:xfrm>
        <a:custGeom>
          <a:avLst/>
          <a:gdLst/>
          <a:ahLst/>
          <a:cxnLst/>
          <a:rect l="0" t="0" r="0" b="0"/>
          <a:pathLst>
            <a:path>
              <a:moveTo>
                <a:pt x="1127316" y="2732642"/>
              </a:moveTo>
              <a:arcTo wR="1377801" hR="1377801" stAng="6028479" swAng="380743"/>
            </a:path>
          </a:pathLst>
        </a:custGeom>
        <a:noFill/>
        <a:ln w="9525" cap="flat" cmpd="sng" algn="ctr">
          <a:solidFill>
            <a:schemeClr val="accent4">
              <a:hueOff val="4483642"/>
              <a:satOff val="37316"/>
              <a:lumOff val="-29019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A3516F-4A55-4B7F-A9E1-7656DA7DB4E2}">
      <dsp:nvSpPr>
        <dsp:cNvPr id="0" name=""/>
        <dsp:cNvSpPr/>
      </dsp:nvSpPr>
      <dsp:spPr>
        <a:xfrm>
          <a:off x="1849176" y="2375314"/>
          <a:ext cx="1365925" cy="689598"/>
        </a:xfrm>
        <a:prstGeom prst="roundRect">
          <a:avLst/>
        </a:prstGeom>
        <a:solidFill>
          <a:srgbClr val="01439B">
            <a:alpha val="63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800" b="1" kern="1200" dirty="0" smtClean="0"/>
            <a:t>Nachnutzen und teilen</a:t>
          </a:r>
          <a:endParaRPr lang="de-CH" sz="1800" b="1" kern="1200" dirty="0"/>
        </a:p>
      </dsp:txBody>
      <dsp:txXfrm>
        <a:off x="1882839" y="2408977"/>
        <a:ext cx="1298599" cy="622272"/>
      </dsp:txXfrm>
    </dsp:sp>
    <dsp:sp modelId="{DFBF7E74-54B9-4B0D-9BAD-50FD68F2B5F0}">
      <dsp:nvSpPr>
        <dsp:cNvPr id="0" name=""/>
        <dsp:cNvSpPr/>
      </dsp:nvSpPr>
      <dsp:spPr>
        <a:xfrm>
          <a:off x="1899324" y="112858"/>
          <a:ext cx="2755603" cy="2755603"/>
        </a:xfrm>
        <a:custGeom>
          <a:avLst/>
          <a:gdLst/>
          <a:ahLst/>
          <a:cxnLst/>
          <a:rect l="0" t="0" r="0" b="0"/>
          <a:pathLst>
            <a:path>
              <a:moveTo>
                <a:pt x="226361" y="2134454"/>
              </a:moveTo>
              <a:arcTo wR="1377801" hR="1377801" stAng="8801378" swAng="1223498"/>
            </a:path>
          </a:pathLst>
        </a:custGeom>
        <a:noFill/>
        <a:ln w="12700" cap="flat" cmpd="sng" algn="ctr">
          <a:solidFill>
            <a:schemeClr val="tx1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04E656-6F4D-46BF-8AC8-FFCEEA4A7BBB}">
      <dsp:nvSpPr>
        <dsp:cNvPr id="0" name=""/>
        <dsp:cNvSpPr/>
      </dsp:nvSpPr>
      <dsp:spPr>
        <a:xfrm>
          <a:off x="1292920" y="951829"/>
          <a:ext cx="1359984" cy="689598"/>
        </a:xfrm>
        <a:prstGeom prst="roundRect">
          <a:avLst/>
        </a:prstGeom>
        <a:solidFill>
          <a:srgbClr val="01439B">
            <a:alpha val="50000"/>
          </a:srgb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CH" sz="1800" b="1" kern="1200" dirty="0" smtClean="0"/>
            <a:t>Publizieren</a:t>
          </a:r>
          <a:endParaRPr lang="de-CH" sz="1800" b="1" kern="1200" dirty="0"/>
        </a:p>
      </dsp:txBody>
      <dsp:txXfrm>
        <a:off x="1326583" y="985492"/>
        <a:ext cx="1292658" cy="622272"/>
      </dsp:txXfrm>
    </dsp:sp>
    <dsp:sp modelId="{155FFD78-EF79-4365-AE8B-D135E2A2EED7}">
      <dsp:nvSpPr>
        <dsp:cNvPr id="0" name=""/>
        <dsp:cNvSpPr/>
      </dsp:nvSpPr>
      <dsp:spPr>
        <a:xfrm>
          <a:off x="1900489" y="351719"/>
          <a:ext cx="2755603" cy="2755603"/>
        </a:xfrm>
        <a:custGeom>
          <a:avLst/>
          <a:gdLst/>
          <a:ahLst/>
          <a:cxnLst/>
          <a:rect l="0" t="0" r="0" b="0"/>
          <a:pathLst>
            <a:path>
              <a:moveTo>
                <a:pt x="324202" y="489958"/>
              </a:moveTo>
              <a:arcTo wR="1377801" hR="1377801" stAng="13207203" swAng="1054833"/>
            </a:path>
          </a:pathLst>
        </a:custGeom>
        <a:noFill/>
        <a:ln w="9525" cap="flat" cmpd="sng" algn="ctr">
          <a:solidFill>
            <a:schemeClr val="accent4">
              <a:hueOff val="8967284"/>
              <a:satOff val="74632"/>
              <a:lumOff val="-58038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477232" y="35528"/>
            <a:ext cx="4896000" cy="288000"/>
          </a:xfrm>
          <a:prstGeom prst="rect">
            <a:avLst/>
          </a:prstGeom>
        </p:spPr>
        <p:txBody>
          <a:bodyPr vert="horz" wrap="none" lIns="0" tIns="0" rIns="0" bIns="0" rtlCol="0"/>
          <a:lstStyle>
            <a:lvl1pPr algn="l">
              <a:defRPr sz="1200"/>
            </a:lvl1pPr>
          </a:lstStyle>
          <a:p>
            <a:r>
              <a:rPr lang="de-DE" smtClean="0"/>
              <a:t>Präsentationstitel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589240" y="35528"/>
            <a:ext cx="864000" cy="288000"/>
          </a:xfrm>
          <a:prstGeom prst="rect">
            <a:avLst/>
          </a:prstGeom>
        </p:spPr>
        <p:txBody>
          <a:bodyPr vert="horz" wrap="none" lIns="0" tIns="0" rIns="0" bIns="0" rtlCol="0"/>
          <a:lstStyle>
            <a:lvl1pPr algn="r">
              <a:defRPr sz="1200"/>
            </a:lvl1pPr>
          </a:lstStyle>
          <a:p>
            <a:fld id="{9726303E-CDC6-4E11-A9F4-E5CE5F23E089}" type="datetimeFigureOut">
              <a:rPr lang="de-DE" smtClean="0"/>
              <a:t>09.07.2019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477232" y="8820504"/>
            <a:ext cx="5040000" cy="288000"/>
          </a:xfrm>
          <a:prstGeom prst="rect">
            <a:avLst/>
          </a:prstGeom>
        </p:spPr>
        <p:txBody>
          <a:bodyPr vert="horz" wrap="none" lIns="0" tIns="0" rIns="0" bIns="0" rtlCol="0" anchor="b"/>
          <a:lstStyle>
            <a:lvl1pPr algn="l">
              <a:defRPr sz="1200"/>
            </a:lvl1pPr>
          </a:lstStyle>
          <a:p>
            <a:r>
              <a:rPr lang="de-DE" smtClean="0"/>
              <a:t>Autor/Veranstaltung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5877272" y="8820504"/>
            <a:ext cx="576000" cy="288000"/>
          </a:xfrm>
          <a:prstGeom prst="rect">
            <a:avLst/>
          </a:prstGeom>
        </p:spPr>
        <p:txBody>
          <a:bodyPr vert="horz" wrap="none" lIns="0" tIns="0" rIns="0" bIns="0" rtlCol="0" anchor="b"/>
          <a:lstStyle>
            <a:lvl1pPr algn="r">
              <a:defRPr sz="1200"/>
            </a:lvl1pPr>
          </a:lstStyle>
          <a:p>
            <a:fld id="{B40210A4-2901-42F9-8CA9-E251F67383C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5789503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7"/>
          <p:cNvSpPr>
            <a:spLocks noChangeAspect="1"/>
          </p:cNvSpPr>
          <p:nvPr/>
        </p:nvSpPr>
        <p:spPr bwMode="auto">
          <a:xfrm>
            <a:off x="787864" y="4716016"/>
            <a:ext cx="5665472" cy="3797523"/>
          </a:xfrm>
          <a:custGeom>
            <a:avLst/>
            <a:gdLst>
              <a:gd name="T0" fmla="*/ 2000 w 2000"/>
              <a:gd name="T1" fmla="*/ 0 h 1349"/>
              <a:gd name="T2" fmla="*/ 1361 w 2000"/>
              <a:gd name="T3" fmla="*/ 0 h 1349"/>
              <a:gd name="T4" fmla="*/ 992 w 2000"/>
              <a:gd name="T5" fmla="*/ 627 h 1349"/>
              <a:gd name="T6" fmla="*/ 0 w 2000"/>
              <a:gd name="T7" fmla="*/ 1193 h 1349"/>
              <a:gd name="T8" fmla="*/ 0 w 2000"/>
              <a:gd name="T9" fmla="*/ 1349 h 1349"/>
              <a:gd name="T10" fmla="*/ 2000 w 2000"/>
              <a:gd name="T11" fmla="*/ 1349 h 1349"/>
              <a:gd name="T12" fmla="*/ 2000 w 2000"/>
              <a:gd name="T13" fmla="*/ 0 h 13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000" h="1349">
                <a:moveTo>
                  <a:pt x="2000" y="0"/>
                </a:moveTo>
                <a:lnTo>
                  <a:pt x="1361" y="0"/>
                </a:lnTo>
                <a:cubicBezTo>
                  <a:pt x="1285" y="208"/>
                  <a:pt x="1168" y="419"/>
                  <a:pt x="992" y="627"/>
                </a:cubicBezTo>
                <a:cubicBezTo>
                  <a:pt x="644" y="1036"/>
                  <a:pt x="259" y="1159"/>
                  <a:pt x="0" y="1193"/>
                </a:cubicBezTo>
                <a:lnTo>
                  <a:pt x="0" y="1349"/>
                </a:lnTo>
                <a:lnTo>
                  <a:pt x="2000" y="1349"/>
                </a:lnTo>
                <a:lnTo>
                  <a:pt x="2000" y="0"/>
                </a:lnTo>
                <a:close/>
              </a:path>
            </a:pathLst>
          </a:custGeom>
          <a:solidFill>
            <a:srgbClr val="7A786C">
              <a:alpha val="15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7" y="1116013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404664" y="4716016"/>
            <a:ext cx="6048672" cy="3816424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8" name="Kopfzeilenplatzhalter 1"/>
          <p:cNvSpPr>
            <a:spLocks noGrp="1"/>
          </p:cNvSpPr>
          <p:nvPr>
            <p:ph type="hdr" sz="quarter"/>
          </p:nvPr>
        </p:nvSpPr>
        <p:spPr>
          <a:xfrm>
            <a:off x="405224" y="35528"/>
            <a:ext cx="4896000" cy="288000"/>
          </a:xfrm>
          <a:prstGeom prst="rect">
            <a:avLst/>
          </a:prstGeom>
        </p:spPr>
        <p:txBody>
          <a:bodyPr vert="horz" wrap="none" lIns="0" tIns="0" rIns="0" bIns="0" rtlCol="0"/>
          <a:lstStyle>
            <a:lvl1pPr algn="l">
              <a:defRPr sz="1200"/>
            </a:lvl1pPr>
          </a:lstStyle>
          <a:p>
            <a:r>
              <a:rPr lang="de-DE" smtClean="0"/>
              <a:t>Präsentationstitel</a:t>
            </a:r>
            <a:endParaRPr lang="de-DE" dirty="0"/>
          </a:p>
        </p:txBody>
      </p:sp>
      <p:sp>
        <p:nvSpPr>
          <p:cNvPr id="9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589240" y="35528"/>
            <a:ext cx="864000" cy="288000"/>
          </a:xfrm>
          <a:prstGeom prst="rect">
            <a:avLst/>
          </a:prstGeom>
        </p:spPr>
        <p:txBody>
          <a:bodyPr vert="horz" wrap="none" lIns="0" tIns="0" rIns="0" bIns="0" rtlCol="0"/>
          <a:lstStyle>
            <a:lvl1pPr algn="r">
              <a:defRPr sz="1200"/>
            </a:lvl1pPr>
          </a:lstStyle>
          <a:p>
            <a:fld id="{9726303E-CDC6-4E11-A9F4-E5CE5F23E089}" type="datetimeFigureOut">
              <a:rPr lang="de-DE" smtClean="0"/>
              <a:t>09.07.2019</a:t>
            </a:fld>
            <a:endParaRPr lang="de-DE"/>
          </a:p>
        </p:txBody>
      </p:sp>
      <p:sp>
        <p:nvSpPr>
          <p:cNvPr id="10" name="Fußzeilenplatzhalter 3"/>
          <p:cNvSpPr>
            <a:spLocks noGrp="1"/>
          </p:cNvSpPr>
          <p:nvPr>
            <p:ph type="ftr" sz="quarter" idx="4"/>
          </p:nvPr>
        </p:nvSpPr>
        <p:spPr>
          <a:xfrm>
            <a:off x="405224" y="8820504"/>
            <a:ext cx="5040000" cy="288000"/>
          </a:xfrm>
          <a:prstGeom prst="rect">
            <a:avLst/>
          </a:prstGeom>
        </p:spPr>
        <p:txBody>
          <a:bodyPr vert="horz" wrap="none" lIns="0" tIns="0" rIns="0" bIns="0" rtlCol="0" anchor="b"/>
          <a:lstStyle>
            <a:lvl1pPr algn="l">
              <a:defRPr sz="1200"/>
            </a:lvl1pPr>
          </a:lstStyle>
          <a:p>
            <a:r>
              <a:rPr lang="de-DE" smtClean="0"/>
              <a:t>Autor/Veranstaltung</a:t>
            </a:r>
            <a:endParaRPr lang="de-DE" dirty="0"/>
          </a:p>
        </p:txBody>
      </p:sp>
      <p:sp>
        <p:nvSpPr>
          <p:cNvPr id="11" name="Foliennummernplatzhalter 4"/>
          <p:cNvSpPr>
            <a:spLocks noGrp="1"/>
          </p:cNvSpPr>
          <p:nvPr>
            <p:ph type="sldNum" sz="quarter" idx="5"/>
          </p:nvPr>
        </p:nvSpPr>
        <p:spPr>
          <a:xfrm>
            <a:off x="5877272" y="8820504"/>
            <a:ext cx="576000" cy="288000"/>
          </a:xfrm>
          <a:prstGeom prst="rect">
            <a:avLst/>
          </a:prstGeom>
        </p:spPr>
        <p:txBody>
          <a:bodyPr vert="horz" wrap="none" lIns="0" tIns="0" rIns="0" bIns="0" rtlCol="0" anchor="b"/>
          <a:lstStyle>
            <a:lvl1pPr algn="r">
              <a:defRPr sz="1200"/>
            </a:lvl1pPr>
          </a:lstStyle>
          <a:p>
            <a:fld id="{B40210A4-2901-42F9-8CA9-E251F67383C7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AutoShape 3"/>
          <p:cNvSpPr>
            <a:spLocks noChangeAspect="1" noChangeArrowheads="1" noTextEdit="1"/>
          </p:cNvSpPr>
          <p:nvPr/>
        </p:nvSpPr>
        <p:spPr bwMode="auto">
          <a:xfrm>
            <a:off x="404813" y="5580063"/>
            <a:ext cx="6119812" cy="235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7270829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uppieren 27"/>
          <p:cNvGrpSpPr>
            <a:grpSpLocks noChangeAspect="1"/>
          </p:cNvGrpSpPr>
          <p:nvPr userDrawn="1"/>
        </p:nvGrpSpPr>
        <p:grpSpPr>
          <a:xfrm>
            <a:off x="3778209" y="0"/>
            <a:ext cx="5444993" cy="5184775"/>
            <a:chOff x="3778209" y="0"/>
            <a:chExt cx="5444993" cy="5184775"/>
          </a:xfrm>
        </p:grpSpPr>
        <p:pic>
          <p:nvPicPr>
            <p:cNvPr id="29" name="Grafik 2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8209" y="0"/>
              <a:ext cx="5444993" cy="5184775"/>
            </a:xfrm>
            <a:prstGeom prst="rect">
              <a:avLst/>
            </a:prstGeom>
          </p:spPr>
        </p:pic>
        <p:pic>
          <p:nvPicPr>
            <p:cNvPr id="30" name="Grafik 29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60771" y="1620454"/>
              <a:ext cx="1975907" cy="2653200"/>
            </a:xfrm>
            <a:prstGeom prst="rect">
              <a:avLst/>
            </a:prstGeom>
          </p:spPr>
        </p:pic>
      </p:grpSp>
      <p:sp>
        <p:nvSpPr>
          <p:cNvPr id="2" name="Titel 1"/>
          <p:cNvSpPr>
            <a:spLocks noGrp="1"/>
          </p:cNvSpPr>
          <p:nvPr userDrawn="1">
            <p:ph type="ctrTitle"/>
          </p:nvPr>
        </p:nvSpPr>
        <p:spPr>
          <a:xfrm>
            <a:off x="1296784" y="1584403"/>
            <a:ext cx="5040000" cy="360000"/>
          </a:xfrm>
        </p:spPr>
        <p:txBody>
          <a:bodyPr wrap="none" bIns="0" anchor="b" anchorCtr="0"/>
          <a:lstStyle>
            <a:lvl1pPr>
              <a:lnSpc>
                <a:spcPts val="2400"/>
              </a:lnSpc>
              <a:defRPr sz="240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 userDrawn="1">
            <p:ph type="subTitle" idx="1"/>
          </p:nvPr>
        </p:nvSpPr>
        <p:spPr>
          <a:xfrm>
            <a:off x="1296784" y="1944315"/>
            <a:ext cx="5040000" cy="1872000"/>
          </a:xfrm>
        </p:spPr>
        <p:txBody>
          <a:bodyPr tIns="0" bIns="0"/>
          <a:lstStyle>
            <a:lvl1pPr marL="0" indent="0" algn="l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None/>
              <a:defRPr sz="3200" cap="all" baseline="0">
                <a:solidFill>
                  <a:schemeClr val="accent2"/>
                </a:solidFill>
                <a:latin typeface="Exo 2 Semi Bold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 dirty="0"/>
          </a:p>
        </p:txBody>
      </p:sp>
      <p:grpSp>
        <p:nvGrpSpPr>
          <p:cNvPr id="70" name="Gruppieren 69"/>
          <p:cNvGrpSpPr>
            <a:grpSpLocks noChangeAspect="1"/>
          </p:cNvGrpSpPr>
          <p:nvPr userDrawn="1"/>
        </p:nvGrpSpPr>
        <p:grpSpPr>
          <a:xfrm>
            <a:off x="288033" y="288203"/>
            <a:ext cx="1686518" cy="648000"/>
            <a:chOff x="7081838" y="144463"/>
            <a:chExt cx="1871662" cy="719137"/>
          </a:xfrm>
        </p:grpSpPr>
        <p:sp>
          <p:nvSpPr>
            <p:cNvPr id="71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081838" y="144463"/>
              <a:ext cx="1871662" cy="719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2" name="Freeform 5"/>
            <p:cNvSpPr>
              <a:spLocks/>
            </p:cNvSpPr>
            <p:nvPr userDrawn="1"/>
          </p:nvSpPr>
          <p:spPr bwMode="auto">
            <a:xfrm>
              <a:off x="8216900" y="144463"/>
              <a:ext cx="455612" cy="392112"/>
            </a:xfrm>
            <a:custGeom>
              <a:avLst/>
              <a:gdLst>
                <a:gd name="T0" fmla="*/ 944 w 1277"/>
                <a:gd name="T1" fmla="*/ 552 h 1104"/>
                <a:gd name="T2" fmla="*/ 1277 w 1277"/>
                <a:gd name="T3" fmla="*/ 0 h 1104"/>
                <a:gd name="T4" fmla="*/ 0 w 1277"/>
                <a:gd name="T5" fmla="*/ 0 h 1104"/>
                <a:gd name="T6" fmla="*/ 0 w 1277"/>
                <a:gd name="T7" fmla="*/ 1104 h 1104"/>
                <a:gd name="T8" fmla="*/ 944 w 1277"/>
                <a:gd name="T9" fmla="*/ 552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104">
                  <a:moveTo>
                    <a:pt x="944" y="552"/>
                  </a:moveTo>
                  <a:cubicBezTo>
                    <a:pt x="1110" y="357"/>
                    <a:pt x="1203" y="197"/>
                    <a:pt x="1277" y="0"/>
                  </a:cubicBezTo>
                  <a:lnTo>
                    <a:pt x="0" y="0"/>
                  </a:lnTo>
                  <a:lnTo>
                    <a:pt x="0" y="1104"/>
                  </a:lnTo>
                  <a:cubicBezTo>
                    <a:pt x="253" y="1070"/>
                    <a:pt x="607" y="949"/>
                    <a:pt x="944" y="552"/>
                  </a:cubicBezTo>
                  <a:close/>
                </a:path>
              </a:pathLst>
            </a:custGeom>
            <a:solidFill>
              <a:srgbClr val="0752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3" name="Rectangle 6"/>
            <p:cNvSpPr>
              <a:spLocks noChangeArrowheads="1"/>
            </p:cNvSpPr>
            <p:nvPr userDrawn="1"/>
          </p:nvSpPr>
          <p:spPr bwMode="auto">
            <a:xfrm>
              <a:off x="8216900" y="654050"/>
              <a:ext cx="714375" cy="200025"/>
            </a:xfrm>
            <a:prstGeom prst="rect">
              <a:avLst/>
            </a:prstGeom>
            <a:solidFill>
              <a:srgbClr val="EAB90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4" name="Freeform 7"/>
            <p:cNvSpPr>
              <a:spLocks/>
            </p:cNvSpPr>
            <p:nvPr userDrawn="1"/>
          </p:nvSpPr>
          <p:spPr bwMode="auto">
            <a:xfrm>
              <a:off x="8216900" y="144463"/>
              <a:ext cx="714375" cy="477837"/>
            </a:xfrm>
            <a:custGeom>
              <a:avLst/>
              <a:gdLst>
                <a:gd name="T0" fmla="*/ 2000 w 2000"/>
                <a:gd name="T1" fmla="*/ 0 h 1349"/>
                <a:gd name="T2" fmla="*/ 1361 w 2000"/>
                <a:gd name="T3" fmla="*/ 0 h 1349"/>
                <a:gd name="T4" fmla="*/ 992 w 2000"/>
                <a:gd name="T5" fmla="*/ 627 h 1349"/>
                <a:gd name="T6" fmla="*/ 0 w 2000"/>
                <a:gd name="T7" fmla="*/ 1193 h 1349"/>
                <a:gd name="T8" fmla="*/ 0 w 2000"/>
                <a:gd name="T9" fmla="*/ 1349 h 1349"/>
                <a:gd name="T10" fmla="*/ 2000 w 2000"/>
                <a:gd name="T11" fmla="*/ 1349 h 1349"/>
                <a:gd name="T12" fmla="*/ 2000 w 2000"/>
                <a:gd name="T1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0" h="1349">
                  <a:moveTo>
                    <a:pt x="2000" y="0"/>
                  </a:moveTo>
                  <a:lnTo>
                    <a:pt x="1361" y="0"/>
                  </a:lnTo>
                  <a:cubicBezTo>
                    <a:pt x="1285" y="208"/>
                    <a:pt x="1168" y="419"/>
                    <a:pt x="992" y="627"/>
                  </a:cubicBezTo>
                  <a:cubicBezTo>
                    <a:pt x="644" y="1036"/>
                    <a:pt x="259" y="1159"/>
                    <a:pt x="0" y="1193"/>
                  </a:cubicBezTo>
                  <a:lnTo>
                    <a:pt x="0" y="1349"/>
                  </a:lnTo>
                  <a:lnTo>
                    <a:pt x="2000" y="1349"/>
                  </a:lnTo>
                  <a:lnTo>
                    <a:pt x="2000" y="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5" name="Freeform 8"/>
            <p:cNvSpPr>
              <a:spLocks noEditPoints="1"/>
            </p:cNvSpPr>
            <p:nvPr userDrawn="1"/>
          </p:nvSpPr>
          <p:spPr bwMode="auto">
            <a:xfrm>
              <a:off x="8250238" y="690563"/>
              <a:ext cx="95250" cy="131762"/>
            </a:xfrm>
            <a:custGeom>
              <a:avLst/>
              <a:gdLst>
                <a:gd name="T0" fmla="*/ 134 w 264"/>
                <a:gd name="T1" fmla="*/ 318 h 371"/>
                <a:gd name="T2" fmla="*/ 198 w 264"/>
                <a:gd name="T3" fmla="*/ 265 h 371"/>
                <a:gd name="T4" fmla="*/ 132 w 264"/>
                <a:gd name="T5" fmla="*/ 203 h 371"/>
                <a:gd name="T6" fmla="*/ 65 w 264"/>
                <a:gd name="T7" fmla="*/ 203 h 371"/>
                <a:gd name="T8" fmla="*/ 65 w 264"/>
                <a:gd name="T9" fmla="*/ 318 h 371"/>
                <a:gd name="T10" fmla="*/ 134 w 264"/>
                <a:gd name="T11" fmla="*/ 318 h 371"/>
                <a:gd name="T12" fmla="*/ 65 w 264"/>
                <a:gd name="T13" fmla="*/ 53 h 371"/>
                <a:gd name="T14" fmla="*/ 65 w 264"/>
                <a:gd name="T15" fmla="*/ 155 h 371"/>
                <a:gd name="T16" fmla="*/ 131 w 264"/>
                <a:gd name="T17" fmla="*/ 155 h 371"/>
                <a:gd name="T18" fmla="*/ 190 w 264"/>
                <a:gd name="T19" fmla="*/ 103 h 371"/>
                <a:gd name="T20" fmla="*/ 126 w 264"/>
                <a:gd name="T21" fmla="*/ 53 h 371"/>
                <a:gd name="T22" fmla="*/ 65 w 264"/>
                <a:gd name="T23" fmla="*/ 53 h 371"/>
                <a:gd name="T24" fmla="*/ 191 w 264"/>
                <a:gd name="T25" fmla="*/ 180 h 371"/>
                <a:gd name="T26" fmla="*/ 264 w 264"/>
                <a:gd name="T27" fmla="*/ 277 h 371"/>
                <a:gd name="T28" fmla="*/ 145 w 264"/>
                <a:gd name="T29" fmla="*/ 371 h 371"/>
                <a:gd name="T30" fmla="*/ 0 w 264"/>
                <a:gd name="T31" fmla="*/ 367 h 371"/>
                <a:gd name="T32" fmla="*/ 0 w 264"/>
                <a:gd name="T33" fmla="*/ 4 h 371"/>
                <a:gd name="T34" fmla="*/ 129 w 264"/>
                <a:gd name="T35" fmla="*/ 0 h 371"/>
                <a:gd name="T36" fmla="*/ 253 w 264"/>
                <a:gd name="T37" fmla="*/ 95 h 371"/>
                <a:gd name="T38" fmla="*/ 191 w 264"/>
                <a:gd name="T39" fmla="*/ 178 h 371"/>
                <a:gd name="T40" fmla="*/ 191 w 264"/>
                <a:gd name="T41" fmla="*/ 18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371">
                  <a:moveTo>
                    <a:pt x="134" y="318"/>
                  </a:moveTo>
                  <a:cubicBezTo>
                    <a:pt x="183" y="318"/>
                    <a:pt x="198" y="308"/>
                    <a:pt x="198" y="265"/>
                  </a:cubicBezTo>
                  <a:cubicBezTo>
                    <a:pt x="198" y="216"/>
                    <a:pt x="182" y="204"/>
                    <a:pt x="132" y="203"/>
                  </a:cubicBezTo>
                  <a:lnTo>
                    <a:pt x="65" y="203"/>
                  </a:lnTo>
                  <a:lnTo>
                    <a:pt x="65" y="318"/>
                  </a:lnTo>
                  <a:lnTo>
                    <a:pt x="134" y="318"/>
                  </a:lnTo>
                  <a:close/>
                  <a:moveTo>
                    <a:pt x="65" y="53"/>
                  </a:moveTo>
                  <a:lnTo>
                    <a:pt x="65" y="155"/>
                  </a:lnTo>
                  <a:lnTo>
                    <a:pt x="131" y="155"/>
                  </a:lnTo>
                  <a:cubicBezTo>
                    <a:pt x="175" y="155"/>
                    <a:pt x="190" y="145"/>
                    <a:pt x="190" y="103"/>
                  </a:cubicBezTo>
                  <a:cubicBezTo>
                    <a:pt x="190" y="63"/>
                    <a:pt x="174" y="53"/>
                    <a:pt x="126" y="53"/>
                  </a:cubicBezTo>
                  <a:lnTo>
                    <a:pt x="65" y="53"/>
                  </a:lnTo>
                  <a:close/>
                  <a:moveTo>
                    <a:pt x="191" y="180"/>
                  </a:moveTo>
                  <a:cubicBezTo>
                    <a:pt x="245" y="185"/>
                    <a:pt x="264" y="219"/>
                    <a:pt x="264" y="277"/>
                  </a:cubicBezTo>
                  <a:cubicBezTo>
                    <a:pt x="264" y="351"/>
                    <a:pt x="230" y="371"/>
                    <a:pt x="145" y="371"/>
                  </a:cubicBezTo>
                  <a:cubicBezTo>
                    <a:pt x="79" y="371"/>
                    <a:pt x="44" y="371"/>
                    <a:pt x="0" y="367"/>
                  </a:cubicBezTo>
                  <a:lnTo>
                    <a:pt x="0" y="4"/>
                  </a:lnTo>
                  <a:cubicBezTo>
                    <a:pt x="39" y="1"/>
                    <a:pt x="71" y="0"/>
                    <a:pt x="129" y="0"/>
                  </a:cubicBezTo>
                  <a:cubicBezTo>
                    <a:pt x="220" y="0"/>
                    <a:pt x="253" y="20"/>
                    <a:pt x="253" y="95"/>
                  </a:cubicBezTo>
                  <a:cubicBezTo>
                    <a:pt x="253" y="147"/>
                    <a:pt x="235" y="174"/>
                    <a:pt x="191" y="178"/>
                  </a:cubicBezTo>
                  <a:lnTo>
                    <a:pt x="191" y="1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6" name="Freeform 9"/>
            <p:cNvSpPr>
              <a:spLocks noEditPoints="1"/>
            </p:cNvSpPr>
            <p:nvPr userDrawn="1"/>
          </p:nvSpPr>
          <p:spPr bwMode="auto">
            <a:xfrm>
              <a:off x="8364538" y="688975"/>
              <a:ext cx="106362" cy="133350"/>
            </a:xfrm>
            <a:custGeom>
              <a:avLst/>
              <a:gdLst>
                <a:gd name="T0" fmla="*/ 69 w 299"/>
                <a:gd name="T1" fmla="*/ 188 h 376"/>
                <a:gd name="T2" fmla="*/ 149 w 299"/>
                <a:gd name="T3" fmla="*/ 320 h 376"/>
                <a:gd name="T4" fmla="*/ 230 w 299"/>
                <a:gd name="T5" fmla="*/ 188 h 376"/>
                <a:gd name="T6" fmla="*/ 149 w 299"/>
                <a:gd name="T7" fmla="*/ 56 h 376"/>
                <a:gd name="T8" fmla="*/ 69 w 299"/>
                <a:gd name="T9" fmla="*/ 188 h 376"/>
                <a:gd name="T10" fmla="*/ 299 w 299"/>
                <a:gd name="T11" fmla="*/ 188 h 376"/>
                <a:gd name="T12" fmla="*/ 149 w 299"/>
                <a:gd name="T13" fmla="*/ 376 h 376"/>
                <a:gd name="T14" fmla="*/ 0 w 299"/>
                <a:gd name="T15" fmla="*/ 188 h 376"/>
                <a:gd name="T16" fmla="*/ 149 w 299"/>
                <a:gd name="T17" fmla="*/ 0 h 376"/>
                <a:gd name="T18" fmla="*/ 299 w 299"/>
                <a:gd name="T19" fmla="*/ 18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9" h="376">
                  <a:moveTo>
                    <a:pt x="69" y="188"/>
                  </a:moveTo>
                  <a:cubicBezTo>
                    <a:pt x="69" y="289"/>
                    <a:pt x="88" y="320"/>
                    <a:pt x="149" y="320"/>
                  </a:cubicBezTo>
                  <a:cubicBezTo>
                    <a:pt x="211" y="320"/>
                    <a:pt x="230" y="289"/>
                    <a:pt x="230" y="188"/>
                  </a:cubicBezTo>
                  <a:cubicBezTo>
                    <a:pt x="230" y="87"/>
                    <a:pt x="211" y="56"/>
                    <a:pt x="149" y="56"/>
                  </a:cubicBezTo>
                  <a:cubicBezTo>
                    <a:pt x="88" y="56"/>
                    <a:pt x="69" y="87"/>
                    <a:pt x="69" y="188"/>
                  </a:cubicBezTo>
                  <a:close/>
                  <a:moveTo>
                    <a:pt x="299" y="188"/>
                  </a:moveTo>
                  <a:cubicBezTo>
                    <a:pt x="299" y="332"/>
                    <a:pt x="260" y="376"/>
                    <a:pt x="149" y="376"/>
                  </a:cubicBezTo>
                  <a:cubicBezTo>
                    <a:pt x="39" y="376"/>
                    <a:pt x="0" y="332"/>
                    <a:pt x="0" y="188"/>
                  </a:cubicBezTo>
                  <a:cubicBezTo>
                    <a:pt x="0" y="44"/>
                    <a:pt x="39" y="0"/>
                    <a:pt x="149" y="0"/>
                  </a:cubicBezTo>
                  <a:cubicBezTo>
                    <a:pt x="260" y="0"/>
                    <a:pt x="299" y="44"/>
                    <a:pt x="299" y="1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7" name="Freeform 10"/>
            <p:cNvSpPr>
              <a:spLocks/>
            </p:cNvSpPr>
            <p:nvPr userDrawn="1"/>
          </p:nvSpPr>
          <p:spPr bwMode="auto">
            <a:xfrm>
              <a:off x="849630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2 w 295"/>
                <a:gd name="T7" fmla="*/ 343 h 363"/>
                <a:gd name="T8" fmla="*/ 90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4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7" y="363"/>
                    <a:pt x="271" y="363"/>
                  </a:cubicBezTo>
                  <a:lnTo>
                    <a:pt x="219" y="363"/>
                  </a:lnTo>
                  <a:cubicBezTo>
                    <a:pt x="205" y="363"/>
                    <a:pt x="197" y="357"/>
                    <a:pt x="192" y="343"/>
                  </a:cubicBezTo>
                  <a:lnTo>
                    <a:pt x="90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4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8" name="Freeform 11"/>
            <p:cNvSpPr>
              <a:spLocks/>
            </p:cNvSpPr>
            <p:nvPr userDrawn="1"/>
          </p:nvSpPr>
          <p:spPr bwMode="auto">
            <a:xfrm>
              <a:off x="862965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1 w 295"/>
                <a:gd name="T7" fmla="*/ 343 h 363"/>
                <a:gd name="T8" fmla="*/ 89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3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6" y="363"/>
                    <a:pt x="271" y="363"/>
                  </a:cubicBezTo>
                  <a:lnTo>
                    <a:pt x="219" y="363"/>
                  </a:lnTo>
                  <a:cubicBezTo>
                    <a:pt x="204" y="363"/>
                    <a:pt x="197" y="357"/>
                    <a:pt x="191" y="343"/>
                  </a:cubicBezTo>
                  <a:lnTo>
                    <a:pt x="89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3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9" name="Freeform 12"/>
            <p:cNvSpPr>
              <a:spLocks/>
            </p:cNvSpPr>
            <p:nvPr userDrawn="1"/>
          </p:nvSpPr>
          <p:spPr bwMode="auto">
            <a:xfrm>
              <a:off x="7081838" y="692150"/>
              <a:ext cx="95250" cy="130175"/>
            </a:xfrm>
            <a:custGeom>
              <a:avLst/>
              <a:gdLst>
                <a:gd name="T0" fmla="*/ 267 w 267"/>
                <a:gd name="T1" fmla="*/ 223 h 370"/>
                <a:gd name="T2" fmla="*/ 136 w 267"/>
                <a:gd name="T3" fmla="*/ 370 h 370"/>
                <a:gd name="T4" fmla="*/ 0 w 267"/>
                <a:gd name="T5" fmla="*/ 223 h 370"/>
                <a:gd name="T6" fmla="*/ 0 w 267"/>
                <a:gd name="T7" fmla="*/ 0 h 370"/>
                <a:gd name="T8" fmla="*/ 53 w 267"/>
                <a:gd name="T9" fmla="*/ 0 h 370"/>
                <a:gd name="T10" fmla="*/ 53 w 267"/>
                <a:gd name="T11" fmla="*/ 223 h 370"/>
                <a:gd name="T12" fmla="*/ 134 w 267"/>
                <a:gd name="T13" fmla="*/ 323 h 370"/>
                <a:gd name="T14" fmla="*/ 215 w 267"/>
                <a:gd name="T15" fmla="*/ 223 h 370"/>
                <a:gd name="T16" fmla="*/ 215 w 267"/>
                <a:gd name="T17" fmla="*/ 0 h 370"/>
                <a:gd name="T18" fmla="*/ 267 w 267"/>
                <a:gd name="T19" fmla="*/ 0 h 370"/>
                <a:gd name="T20" fmla="*/ 267 w 267"/>
                <a:gd name="T21" fmla="*/ 22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370">
                  <a:moveTo>
                    <a:pt x="267" y="223"/>
                  </a:moveTo>
                  <a:cubicBezTo>
                    <a:pt x="267" y="330"/>
                    <a:pt x="232" y="370"/>
                    <a:pt x="136" y="370"/>
                  </a:cubicBezTo>
                  <a:cubicBezTo>
                    <a:pt x="36" y="370"/>
                    <a:pt x="0" y="330"/>
                    <a:pt x="0" y="223"/>
                  </a:cubicBezTo>
                  <a:lnTo>
                    <a:pt x="0" y="0"/>
                  </a:lnTo>
                  <a:lnTo>
                    <a:pt x="53" y="0"/>
                  </a:lnTo>
                  <a:lnTo>
                    <a:pt x="53" y="223"/>
                  </a:lnTo>
                  <a:cubicBezTo>
                    <a:pt x="53" y="298"/>
                    <a:pt x="73" y="323"/>
                    <a:pt x="134" y="323"/>
                  </a:cubicBezTo>
                  <a:cubicBezTo>
                    <a:pt x="193" y="323"/>
                    <a:pt x="215" y="298"/>
                    <a:pt x="215" y="223"/>
                  </a:cubicBezTo>
                  <a:lnTo>
                    <a:pt x="215" y="0"/>
                  </a:lnTo>
                  <a:lnTo>
                    <a:pt x="267" y="0"/>
                  </a:lnTo>
                  <a:lnTo>
                    <a:pt x="267" y="22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0" name="Freeform 13"/>
            <p:cNvSpPr>
              <a:spLocks/>
            </p:cNvSpPr>
            <p:nvPr userDrawn="1"/>
          </p:nvSpPr>
          <p:spPr bwMode="auto">
            <a:xfrm>
              <a:off x="7207250" y="692150"/>
              <a:ext cx="101600" cy="128587"/>
            </a:xfrm>
            <a:custGeom>
              <a:avLst/>
              <a:gdLst>
                <a:gd name="T0" fmla="*/ 284 w 284"/>
                <a:gd name="T1" fmla="*/ 343 h 363"/>
                <a:gd name="T2" fmla="*/ 265 w 284"/>
                <a:gd name="T3" fmla="*/ 363 h 363"/>
                <a:gd name="T4" fmla="*/ 215 w 284"/>
                <a:gd name="T5" fmla="*/ 363 h 363"/>
                <a:gd name="T6" fmla="*/ 192 w 284"/>
                <a:gd name="T7" fmla="*/ 347 h 363"/>
                <a:gd name="T8" fmla="*/ 79 w 284"/>
                <a:gd name="T9" fmla="*/ 100 h 363"/>
                <a:gd name="T10" fmla="*/ 57 w 284"/>
                <a:gd name="T11" fmla="*/ 49 h 363"/>
                <a:gd name="T12" fmla="*/ 50 w 284"/>
                <a:gd name="T13" fmla="*/ 49 h 363"/>
                <a:gd name="T14" fmla="*/ 53 w 284"/>
                <a:gd name="T15" fmla="*/ 100 h 363"/>
                <a:gd name="T16" fmla="*/ 53 w 284"/>
                <a:gd name="T17" fmla="*/ 363 h 363"/>
                <a:gd name="T18" fmla="*/ 0 w 284"/>
                <a:gd name="T19" fmla="*/ 363 h 363"/>
                <a:gd name="T20" fmla="*/ 0 w 284"/>
                <a:gd name="T21" fmla="*/ 21 h 363"/>
                <a:gd name="T22" fmla="*/ 20 w 284"/>
                <a:gd name="T23" fmla="*/ 0 h 363"/>
                <a:gd name="T24" fmla="*/ 68 w 284"/>
                <a:gd name="T25" fmla="*/ 0 h 363"/>
                <a:gd name="T26" fmla="*/ 92 w 284"/>
                <a:gd name="T27" fmla="*/ 17 h 363"/>
                <a:gd name="T28" fmla="*/ 202 w 284"/>
                <a:gd name="T29" fmla="*/ 257 h 363"/>
                <a:gd name="T30" fmla="*/ 227 w 284"/>
                <a:gd name="T31" fmla="*/ 312 h 363"/>
                <a:gd name="T32" fmla="*/ 235 w 284"/>
                <a:gd name="T33" fmla="*/ 312 h 363"/>
                <a:gd name="T34" fmla="*/ 232 w 284"/>
                <a:gd name="T35" fmla="*/ 255 h 363"/>
                <a:gd name="T36" fmla="*/ 232 w 284"/>
                <a:gd name="T37" fmla="*/ 0 h 363"/>
                <a:gd name="T38" fmla="*/ 284 w 284"/>
                <a:gd name="T39" fmla="*/ 0 h 363"/>
                <a:gd name="T40" fmla="*/ 284 w 284"/>
                <a:gd name="T41" fmla="*/ 343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4" h="363">
                  <a:moveTo>
                    <a:pt x="284" y="343"/>
                  </a:moveTo>
                  <a:cubicBezTo>
                    <a:pt x="284" y="356"/>
                    <a:pt x="277" y="363"/>
                    <a:pt x="265" y="363"/>
                  </a:cubicBezTo>
                  <a:lnTo>
                    <a:pt x="215" y="363"/>
                  </a:lnTo>
                  <a:cubicBezTo>
                    <a:pt x="203" y="363"/>
                    <a:pt x="197" y="358"/>
                    <a:pt x="192" y="347"/>
                  </a:cubicBezTo>
                  <a:lnTo>
                    <a:pt x="79" y="100"/>
                  </a:lnTo>
                  <a:cubicBezTo>
                    <a:pt x="73" y="86"/>
                    <a:pt x="62" y="64"/>
                    <a:pt x="57" y="49"/>
                  </a:cubicBezTo>
                  <a:lnTo>
                    <a:pt x="50" y="49"/>
                  </a:lnTo>
                  <a:cubicBezTo>
                    <a:pt x="52" y="66"/>
                    <a:pt x="53" y="83"/>
                    <a:pt x="53" y="100"/>
                  </a:cubicBezTo>
                  <a:lnTo>
                    <a:pt x="53" y="363"/>
                  </a:lnTo>
                  <a:lnTo>
                    <a:pt x="0" y="363"/>
                  </a:lnTo>
                  <a:lnTo>
                    <a:pt x="0" y="21"/>
                  </a:lnTo>
                  <a:cubicBezTo>
                    <a:pt x="0" y="7"/>
                    <a:pt x="7" y="0"/>
                    <a:pt x="20" y="0"/>
                  </a:cubicBezTo>
                  <a:lnTo>
                    <a:pt x="68" y="0"/>
                  </a:lnTo>
                  <a:cubicBezTo>
                    <a:pt x="80" y="0"/>
                    <a:pt x="86" y="6"/>
                    <a:pt x="92" y="17"/>
                  </a:cubicBezTo>
                  <a:lnTo>
                    <a:pt x="202" y="257"/>
                  </a:lnTo>
                  <a:cubicBezTo>
                    <a:pt x="208" y="272"/>
                    <a:pt x="219" y="293"/>
                    <a:pt x="227" y="312"/>
                  </a:cubicBezTo>
                  <a:lnTo>
                    <a:pt x="235" y="312"/>
                  </a:lnTo>
                  <a:cubicBezTo>
                    <a:pt x="233" y="293"/>
                    <a:pt x="232" y="274"/>
                    <a:pt x="232" y="255"/>
                  </a:cubicBezTo>
                  <a:lnTo>
                    <a:pt x="232" y="0"/>
                  </a:lnTo>
                  <a:lnTo>
                    <a:pt x="284" y="0"/>
                  </a:lnTo>
                  <a:lnTo>
                    <a:pt x="284" y="34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1" name="Rectangle 14"/>
            <p:cNvSpPr>
              <a:spLocks noChangeArrowheads="1"/>
            </p:cNvSpPr>
            <p:nvPr userDrawn="1"/>
          </p:nvSpPr>
          <p:spPr bwMode="auto">
            <a:xfrm>
              <a:off x="7340600" y="692150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2" name="Freeform 15"/>
            <p:cNvSpPr>
              <a:spLocks/>
            </p:cNvSpPr>
            <p:nvPr userDrawn="1"/>
          </p:nvSpPr>
          <p:spPr bwMode="auto">
            <a:xfrm>
              <a:off x="7378700" y="692150"/>
              <a:ext cx="109537" cy="128587"/>
            </a:xfrm>
            <a:custGeom>
              <a:avLst/>
              <a:gdLst>
                <a:gd name="T0" fmla="*/ 199 w 306"/>
                <a:gd name="T1" fmla="*/ 348 h 363"/>
                <a:gd name="T2" fmla="*/ 179 w 306"/>
                <a:gd name="T3" fmla="*/ 363 h 363"/>
                <a:gd name="T4" fmla="*/ 128 w 306"/>
                <a:gd name="T5" fmla="*/ 363 h 363"/>
                <a:gd name="T6" fmla="*/ 108 w 306"/>
                <a:gd name="T7" fmla="*/ 348 h 363"/>
                <a:gd name="T8" fmla="*/ 0 w 306"/>
                <a:gd name="T9" fmla="*/ 0 h 363"/>
                <a:gd name="T10" fmla="*/ 55 w 306"/>
                <a:gd name="T11" fmla="*/ 0 h 363"/>
                <a:gd name="T12" fmla="*/ 137 w 306"/>
                <a:gd name="T13" fmla="*/ 283 h 363"/>
                <a:gd name="T14" fmla="*/ 147 w 306"/>
                <a:gd name="T15" fmla="*/ 323 h 363"/>
                <a:gd name="T16" fmla="*/ 161 w 306"/>
                <a:gd name="T17" fmla="*/ 323 h 363"/>
                <a:gd name="T18" fmla="*/ 171 w 306"/>
                <a:gd name="T19" fmla="*/ 283 h 363"/>
                <a:gd name="T20" fmla="*/ 252 w 306"/>
                <a:gd name="T21" fmla="*/ 0 h 363"/>
                <a:gd name="T22" fmla="*/ 306 w 306"/>
                <a:gd name="T23" fmla="*/ 0 h 363"/>
                <a:gd name="T24" fmla="*/ 199 w 306"/>
                <a:gd name="T25" fmla="*/ 348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6" h="363">
                  <a:moveTo>
                    <a:pt x="199" y="348"/>
                  </a:moveTo>
                  <a:cubicBezTo>
                    <a:pt x="197" y="357"/>
                    <a:pt x="189" y="363"/>
                    <a:pt x="179" y="363"/>
                  </a:cubicBezTo>
                  <a:lnTo>
                    <a:pt x="128" y="363"/>
                  </a:lnTo>
                  <a:cubicBezTo>
                    <a:pt x="118" y="363"/>
                    <a:pt x="110" y="357"/>
                    <a:pt x="108" y="348"/>
                  </a:cubicBezTo>
                  <a:lnTo>
                    <a:pt x="0" y="0"/>
                  </a:lnTo>
                  <a:lnTo>
                    <a:pt x="55" y="0"/>
                  </a:lnTo>
                  <a:lnTo>
                    <a:pt x="137" y="283"/>
                  </a:lnTo>
                  <a:cubicBezTo>
                    <a:pt x="140" y="296"/>
                    <a:pt x="143" y="310"/>
                    <a:pt x="147" y="323"/>
                  </a:cubicBezTo>
                  <a:lnTo>
                    <a:pt x="161" y="323"/>
                  </a:lnTo>
                  <a:cubicBezTo>
                    <a:pt x="163" y="310"/>
                    <a:pt x="167" y="296"/>
                    <a:pt x="171" y="283"/>
                  </a:cubicBezTo>
                  <a:lnTo>
                    <a:pt x="252" y="0"/>
                  </a:lnTo>
                  <a:lnTo>
                    <a:pt x="306" y="0"/>
                  </a:lnTo>
                  <a:lnTo>
                    <a:pt x="199" y="348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3" name="Freeform 16"/>
            <p:cNvSpPr>
              <a:spLocks/>
            </p:cNvSpPr>
            <p:nvPr userDrawn="1"/>
          </p:nvSpPr>
          <p:spPr bwMode="auto">
            <a:xfrm>
              <a:off x="7505700" y="692150"/>
              <a:ext cx="80962" cy="128587"/>
            </a:xfrm>
            <a:custGeom>
              <a:avLst/>
              <a:gdLst>
                <a:gd name="T0" fmla="*/ 228 w 228"/>
                <a:gd name="T1" fmla="*/ 361 h 365"/>
                <a:gd name="T2" fmla="*/ 73 w 228"/>
                <a:gd name="T3" fmla="*/ 365 h 365"/>
                <a:gd name="T4" fmla="*/ 0 w 228"/>
                <a:gd name="T5" fmla="*/ 300 h 365"/>
                <a:gd name="T6" fmla="*/ 0 w 228"/>
                <a:gd name="T7" fmla="*/ 65 h 365"/>
                <a:gd name="T8" fmla="*/ 73 w 228"/>
                <a:gd name="T9" fmla="*/ 0 h 365"/>
                <a:gd name="T10" fmla="*/ 228 w 228"/>
                <a:gd name="T11" fmla="*/ 4 h 365"/>
                <a:gd name="T12" fmla="*/ 226 w 228"/>
                <a:gd name="T13" fmla="*/ 45 h 365"/>
                <a:gd name="T14" fmla="*/ 82 w 228"/>
                <a:gd name="T15" fmla="*/ 45 h 365"/>
                <a:gd name="T16" fmla="*/ 53 w 228"/>
                <a:gd name="T17" fmla="*/ 79 h 365"/>
                <a:gd name="T18" fmla="*/ 53 w 228"/>
                <a:gd name="T19" fmla="*/ 152 h 365"/>
                <a:gd name="T20" fmla="*/ 206 w 228"/>
                <a:gd name="T21" fmla="*/ 152 h 365"/>
                <a:gd name="T22" fmla="*/ 206 w 228"/>
                <a:gd name="T23" fmla="*/ 194 h 365"/>
                <a:gd name="T24" fmla="*/ 53 w 228"/>
                <a:gd name="T25" fmla="*/ 194 h 365"/>
                <a:gd name="T26" fmla="*/ 53 w 228"/>
                <a:gd name="T27" fmla="*/ 287 h 365"/>
                <a:gd name="T28" fmla="*/ 82 w 228"/>
                <a:gd name="T29" fmla="*/ 321 h 365"/>
                <a:gd name="T30" fmla="*/ 226 w 228"/>
                <a:gd name="T31" fmla="*/ 321 h 365"/>
                <a:gd name="T32" fmla="*/ 228 w 228"/>
                <a:gd name="T33" fmla="*/ 361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" h="365">
                  <a:moveTo>
                    <a:pt x="228" y="361"/>
                  </a:moveTo>
                  <a:cubicBezTo>
                    <a:pt x="180" y="365"/>
                    <a:pt x="125" y="365"/>
                    <a:pt x="73" y="365"/>
                  </a:cubicBezTo>
                  <a:cubicBezTo>
                    <a:pt x="27" y="365"/>
                    <a:pt x="0" y="340"/>
                    <a:pt x="0" y="300"/>
                  </a:cubicBezTo>
                  <a:lnTo>
                    <a:pt x="0" y="65"/>
                  </a:lnTo>
                  <a:cubicBezTo>
                    <a:pt x="0" y="25"/>
                    <a:pt x="28" y="0"/>
                    <a:pt x="73" y="0"/>
                  </a:cubicBezTo>
                  <a:cubicBezTo>
                    <a:pt x="125" y="0"/>
                    <a:pt x="180" y="0"/>
                    <a:pt x="228" y="4"/>
                  </a:cubicBezTo>
                  <a:lnTo>
                    <a:pt x="226" y="45"/>
                  </a:lnTo>
                  <a:lnTo>
                    <a:pt x="82" y="45"/>
                  </a:lnTo>
                  <a:cubicBezTo>
                    <a:pt x="61" y="45"/>
                    <a:pt x="53" y="54"/>
                    <a:pt x="53" y="79"/>
                  </a:cubicBezTo>
                  <a:lnTo>
                    <a:pt x="53" y="152"/>
                  </a:lnTo>
                  <a:lnTo>
                    <a:pt x="206" y="152"/>
                  </a:lnTo>
                  <a:lnTo>
                    <a:pt x="206" y="194"/>
                  </a:lnTo>
                  <a:lnTo>
                    <a:pt x="53" y="194"/>
                  </a:lnTo>
                  <a:lnTo>
                    <a:pt x="53" y="287"/>
                  </a:lnTo>
                  <a:cubicBezTo>
                    <a:pt x="53" y="312"/>
                    <a:pt x="61" y="321"/>
                    <a:pt x="82" y="321"/>
                  </a:cubicBezTo>
                  <a:lnTo>
                    <a:pt x="226" y="321"/>
                  </a:lnTo>
                  <a:lnTo>
                    <a:pt x="228" y="361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4" name="Freeform 17"/>
            <p:cNvSpPr>
              <a:spLocks noEditPoints="1"/>
            </p:cNvSpPr>
            <p:nvPr userDrawn="1"/>
          </p:nvSpPr>
          <p:spPr bwMode="auto">
            <a:xfrm>
              <a:off x="7612063" y="690563"/>
              <a:ext cx="92075" cy="130175"/>
            </a:xfrm>
            <a:custGeom>
              <a:avLst/>
              <a:gdLst>
                <a:gd name="T0" fmla="*/ 126 w 260"/>
                <a:gd name="T1" fmla="*/ 173 h 367"/>
                <a:gd name="T2" fmla="*/ 194 w 260"/>
                <a:gd name="T3" fmla="*/ 108 h 367"/>
                <a:gd name="T4" fmla="*/ 126 w 260"/>
                <a:gd name="T5" fmla="*/ 45 h 367"/>
                <a:gd name="T6" fmla="*/ 52 w 260"/>
                <a:gd name="T7" fmla="*/ 45 h 367"/>
                <a:gd name="T8" fmla="*/ 52 w 260"/>
                <a:gd name="T9" fmla="*/ 173 h 367"/>
                <a:gd name="T10" fmla="*/ 126 w 260"/>
                <a:gd name="T11" fmla="*/ 173 h 367"/>
                <a:gd name="T12" fmla="*/ 204 w 260"/>
                <a:gd name="T13" fmla="*/ 367 h 367"/>
                <a:gd name="T14" fmla="*/ 173 w 260"/>
                <a:gd name="T15" fmla="*/ 254 h 367"/>
                <a:gd name="T16" fmla="*/ 127 w 260"/>
                <a:gd name="T17" fmla="*/ 218 h 367"/>
                <a:gd name="T18" fmla="*/ 52 w 260"/>
                <a:gd name="T19" fmla="*/ 217 h 367"/>
                <a:gd name="T20" fmla="*/ 52 w 260"/>
                <a:gd name="T21" fmla="*/ 367 h 367"/>
                <a:gd name="T22" fmla="*/ 0 w 260"/>
                <a:gd name="T23" fmla="*/ 367 h 367"/>
                <a:gd name="T24" fmla="*/ 0 w 260"/>
                <a:gd name="T25" fmla="*/ 4 h 367"/>
                <a:gd name="T26" fmla="*/ 127 w 260"/>
                <a:gd name="T27" fmla="*/ 0 h 367"/>
                <a:gd name="T28" fmla="*/ 247 w 260"/>
                <a:gd name="T29" fmla="*/ 105 h 367"/>
                <a:gd name="T30" fmla="*/ 180 w 260"/>
                <a:gd name="T31" fmla="*/ 197 h 367"/>
                <a:gd name="T32" fmla="*/ 180 w 260"/>
                <a:gd name="T33" fmla="*/ 200 h 367"/>
                <a:gd name="T34" fmla="*/ 226 w 260"/>
                <a:gd name="T35" fmla="*/ 252 h 367"/>
                <a:gd name="T36" fmla="*/ 260 w 260"/>
                <a:gd name="T37" fmla="*/ 367 h 367"/>
                <a:gd name="T38" fmla="*/ 204 w 260"/>
                <a:gd name="T39" fmla="*/ 367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367">
                  <a:moveTo>
                    <a:pt x="126" y="173"/>
                  </a:moveTo>
                  <a:cubicBezTo>
                    <a:pt x="177" y="172"/>
                    <a:pt x="194" y="158"/>
                    <a:pt x="194" y="108"/>
                  </a:cubicBezTo>
                  <a:cubicBezTo>
                    <a:pt x="194" y="58"/>
                    <a:pt x="177" y="45"/>
                    <a:pt x="126" y="45"/>
                  </a:cubicBezTo>
                  <a:cubicBezTo>
                    <a:pt x="98" y="45"/>
                    <a:pt x="72" y="45"/>
                    <a:pt x="52" y="45"/>
                  </a:cubicBezTo>
                  <a:lnTo>
                    <a:pt x="52" y="173"/>
                  </a:lnTo>
                  <a:lnTo>
                    <a:pt x="126" y="173"/>
                  </a:lnTo>
                  <a:close/>
                  <a:moveTo>
                    <a:pt x="204" y="367"/>
                  </a:moveTo>
                  <a:lnTo>
                    <a:pt x="173" y="254"/>
                  </a:lnTo>
                  <a:cubicBezTo>
                    <a:pt x="164" y="228"/>
                    <a:pt x="150" y="218"/>
                    <a:pt x="127" y="218"/>
                  </a:cubicBezTo>
                  <a:lnTo>
                    <a:pt x="52" y="217"/>
                  </a:lnTo>
                  <a:lnTo>
                    <a:pt x="52" y="367"/>
                  </a:lnTo>
                  <a:lnTo>
                    <a:pt x="0" y="367"/>
                  </a:lnTo>
                  <a:lnTo>
                    <a:pt x="0" y="4"/>
                  </a:lnTo>
                  <a:cubicBezTo>
                    <a:pt x="40" y="0"/>
                    <a:pt x="68" y="0"/>
                    <a:pt x="127" y="0"/>
                  </a:cubicBezTo>
                  <a:cubicBezTo>
                    <a:pt x="212" y="0"/>
                    <a:pt x="247" y="23"/>
                    <a:pt x="247" y="105"/>
                  </a:cubicBezTo>
                  <a:cubicBezTo>
                    <a:pt x="247" y="162"/>
                    <a:pt x="229" y="191"/>
                    <a:pt x="180" y="197"/>
                  </a:cubicBezTo>
                  <a:lnTo>
                    <a:pt x="180" y="200"/>
                  </a:lnTo>
                  <a:cubicBezTo>
                    <a:pt x="198" y="205"/>
                    <a:pt x="218" y="221"/>
                    <a:pt x="226" y="252"/>
                  </a:cubicBezTo>
                  <a:lnTo>
                    <a:pt x="260" y="367"/>
                  </a:lnTo>
                  <a:lnTo>
                    <a:pt x="204" y="36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5" name="Freeform 18"/>
            <p:cNvSpPr>
              <a:spLocks/>
            </p:cNvSpPr>
            <p:nvPr userDrawn="1"/>
          </p:nvSpPr>
          <p:spPr bwMode="auto">
            <a:xfrm>
              <a:off x="7723188" y="688975"/>
              <a:ext cx="85725" cy="133350"/>
            </a:xfrm>
            <a:custGeom>
              <a:avLst/>
              <a:gdLst>
                <a:gd name="T0" fmla="*/ 229 w 243"/>
                <a:gd name="T1" fmla="*/ 11 h 375"/>
                <a:gd name="T2" fmla="*/ 226 w 243"/>
                <a:gd name="T3" fmla="*/ 49 h 375"/>
                <a:gd name="T4" fmla="*/ 122 w 243"/>
                <a:gd name="T5" fmla="*/ 47 h 375"/>
                <a:gd name="T6" fmla="*/ 53 w 243"/>
                <a:gd name="T7" fmla="*/ 97 h 375"/>
                <a:gd name="T8" fmla="*/ 97 w 243"/>
                <a:gd name="T9" fmla="*/ 152 h 375"/>
                <a:gd name="T10" fmla="*/ 169 w 243"/>
                <a:gd name="T11" fmla="*/ 172 h 375"/>
                <a:gd name="T12" fmla="*/ 243 w 243"/>
                <a:gd name="T13" fmla="*/ 276 h 375"/>
                <a:gd name="T14" fmla="*/ 119 w 243"/>
                <a:gd name="T15" fmla="*/ 375 h 375"/>
                <a:gd name="T16" fmla="*/ 5 w 243"/>
                <a:gd name="T17" fmla="*/ 365 h 375"/>
                <a:gd name="T18" fmla="*/ 9 w 243"/>
                <a:gd name="T19" fmla="*/ 326 h 375"/>
                <a:gd name="T20" fmla="*/ 120 w 243"/>
                <a:gd name="T21" fmla="*/ 329 h 375"/>
                <a:gd name="T22" fmla="*/ 189 w 243"/>
                <a:gd name="T23" fmla="*/ 275 h 375"/>
                <a:gd name="T24" fmla="*/ 146 w 243"/>
                <a:gd name="T25" fmla="*/ 219 h 375"/>
                <a:gd name="T26" fmla="*/ 72 w 243"/>
                <a:gd name="T27" fmla="*/ 199 h 375"/>
                <a:gd name="T28" fmla="*/ 0 w 243"/>
                <a:gd name="T29" fmla="*/ 96 h 375"/>
                <a:gd name="T30" fmla="*/ 120 w 243"/>
                <a:gd name="T31" fmla="*/ 0 h 375"/>
                <a:gd name="T32" fmla="*/ 229 w 243"/>
                <a:gd name="T33" fmla="*/ 1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3" h="375">
                  <a:moveTo>
                    <a:pt x="229" y="11"/>
                  </a:moveTo>
                  <a:lnTo>
                    <a:pt x="226" y="49"/>
                  </a:lnTo>
                  <a:cubicBezTo>
                    <a:pt x="195" y="48"/>
                    <a:pt x="156" y="47"/>
                    <a:pt x="122" y="47"/>
                  </a:cubicBezTo>
                  <a:cubicBezTo>
                    <a:pt x="72" y="47"/>
                    <a:pt x="53" y="49"/>
                    <a:pt x="53" y="97"/>
                  </a:cubicBezTo>
                  <a:cubicBezTo>
                    <a:pt x="53" y="135"/>
                    <a:pt x="67" y="145"/>
                    <a:pt x="97" y="152"/>
                  </a:cubicBezTo>
                  <a:lnTo>
                    <a:pt x="169" y="172"/>
                  </a:lnTo>
                  <a:cubicBezTo>
                    <a:pt x="225" y="188"/>
                    <a:pt x="243" y="221"/>
                    <a:pt x="243" y="276"/>
                  </a:cubicBezTo>
                  <a:cubicBezTo>
                    <a:pt x="243" y="359"/>
                    <a:pt x="206" y="375"/>
                    <a:pt x="119" y="375"/>
                  </a:cubicBezTo>
                  <a:cubicBezTo>
                    <a:pt x="96" y="375"/>
                    <a:pt x="56" y="374"/>
                    <a:pt x="5" y="365"/>
                  </a:cubicBezTo>
                  <a:lnTo>
                    <a:pt x="9" y="326"/>
                  </a:lnTo>
                  <a:cubicBezTo>
                    <a:pt x="75" y="328"/>
                    <a:pt x="93" y="329"/>
                    <a:pt x="120" y="329"/>
                  </a:cubicBezTo>
                  <a:cubicBezTo>
                    <a:pt x="173" y="328"/>
                    <a:pt x="189" y="320"/>
                    <a:pt x="189" y="275"/>
                  </a:cubicBezTo>
                  <a:cubicBezTo>
                    <a:pt x="189" y="236"/>
                    <a:pt x="175" y="227"/>
                    <a:pt x="146" y="219"/>
                  </a:cubicBezTo>
                  <a:lnTo>
                    <a:pt x="72" y="199"/>
                  </a:lnTo>
                  <a:cubicBezTo>
                    <a:pt x="19" y="184"/>
                    <a:pt x="0" y="151"/>
                    <a:pt x="0" y="96"/>
                  </a:cubicBezTo>
                  <a:cubicBezTo>
                    <a:pt x="0" y="12"/>
                    <a:pt x="38" y="0"/>
                    <a:pt x="120" y="0"/>
                  </a:cubicBezTo>
                  <a:cubicBezTo>
                    <a:pt x="154" y="0"/>
                    <a:pt x="192" y="2"/>
                    <a:pt x="229" y="11"/>
                  </a:cubicBez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6" name="Rectangle 19"/>
            <p:cNvSpPr>
              <a:spLocks noChangeArrowheads="1"/>
            </p:cNvSpPr>
            <p:nvPr userDrawn="1"/>
          </p:nvSpPr>
          <p:spPr bwMode="auto">
            <a:xfrm>
              <a:off x="7834313" y="692150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7" name="Freeform 20"/>
            <p:cNvSpPr>
              <a:spLocks/>
            </p:cNvSpPr>
            <p:nvPr userDrawn="1"/>
          </p:nvSpPr>
          <p:spPr bwMode="auto">
            <a:xfrm>
              <a:off x="7872413" y="692150"/>
              <a:ext cx="101600" cy="128587"/>
            </a:xfrm>
            <a:custGeom>
              <a:avLst/>
              <a:gdLst>
                <a:gd name="T0" fmla="*/ 168 w 283"/>
                <a:gd name="T1" fmla="*/ 47 h 363"/>
                <a:gd name="T2" fmla="*/ 168 w 283"/>
                <a:gd name="T3" fmla="*/ 363 h 363"/>
                <a:gd name="T4" fmla="*/ 114 w 283"/>
                <a:gd name="T5" fmla="*/ 363 h 363"/>
                <a:gd name="T6" fmla="*/ 114 w 283"/>
                <a:gd name="T7" fmla="*/ 47 h 363"/>
                <a:gd name="T8" fmla="*/ 0 w 283"/>
                <a:gd name="T9" fmla="*/ 47 h 363"/>
                <a:gd name="T10" fmla="*/ 0 w 283"/>
                <a:gd name="T11" fmla="*/ 0 h 363"/>
                <a:gd name="T12" fmla="*/ 283 w 283"/>
                <a:gd name="T13" fmla="*/ 0 h 363"/>
                <a:gd name="T14" fmla="*/ 283 w 283"/>
                <a:gd name="T15" fmla="*/ 47 h 363"/>
                <a:gd name="T16" fmla="*/ 168 w 283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3" h="363">
                  <a:moveTo>
                    <a:pt x="168" y="47"/>
                  </a:moveTo>
                  <a:lnTo>
                    <a:pt x="168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3" y="0"/>
                  </a:lnTo>
                  <a:lnTo>
                    <a:pt x="283" y="47"/>
                  </a:lnTo>
                  <a:lnTo>
                    <a:pt x="168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8" name="Freeform 21"/>
            <p:cNvSpPr>
              <a:spLocks noEditPoints="1"/>
            </p:cNvSpPr>
            <p:nvPr userDrawn="1"/>
          </p:nvSpPr>
          <p:spPr bwMode="auto">
            <a:xfrm>
              <a:off x="7969250" y="657225"/>
              <a:ext cx="114300" cy="163512"/>
            </a:xfrm>
            <a:custGeom>
              <a:avLst/>
              <a:gdLst>
                <a:gd name="T0" fmla="*/ 199 w 321"/>
                <a:gd name="T1" fmla="*/ 57 h 459"/>
                <a:gd name="T2" fmla="*/ 185 w 321"/>
                <a:gd name="T3" fmla="*/ 43 h 459"/>
                <a:gd name="T4" fmla="*/ 185 w 321"/>
                <a:gd name="T5" fmla="*/ 14 h 459"/>
                <a:gd name="T6" fmla="*/ 199 w 321"/>
                <a:gd name="T7" fmla="*/ 0 h 459"/>
                <a:gd name="T8" fmla="*/ 215 w 321"/>
                <a:gd name="T9" fmla="*/ 0 h 459"/>
                <a:gd name="T10" fmla="*/ 230 w 321"/>
                <a:gd name="T11" fmla="*/ 14 h 459"/>
                <a:gd name="T12" fmla="*/ 230 w 321"/>
                <a:gd name="T13" fmla="*/ 43 h 459"/>
                <a:gd name="T14" fmla="*/ 215 w 321"/>
                <a:gd name="T15" fmla="*/ 57 h 459"/>
                <a:gd name="T16" fmla="*/ 199 w 321"/>
                <a:gd name="T17" fmla="*/ 57 h 459"/>
                <a:gd name="T18" fmla="*/ 176 w 321"/>
                <a:gd name="T19" fmla="*/ 166 h 459"/>
                <a:gd name="T20" fmla="*/ 167 w 321"/>
                <a:gd name="T21" fmla="*/ 137 h 459"/>
                <a:gd name="T22" fmla="*/ 153 w 321"/>
                <a:gd name="T23" fmla="*/ 137 h 459"/>
                <a:gd name="T24" fmla="*/ 144 w 321"/>
                <a:gd name="T25" fmla="*/ 166 h 459"/>
                <a:gd name="T26" fmla="*/ 102 w 321"/>
                <a:gd name="T27" fmla="*/ 304 h 459"/>
                <a:gd name="T28" fmla="*/ 218 w 321"/>
                <a:gd name="T29" fmla="*/ 304 h 459"/>
                <a:gd name="T30" fmla="*/ 176 w 321"/>
                <a:gd name="T31" fmla="*/ 166 h 459"/>
                <a:gd name="T32" fmla="*/ 105 w 321"/>
                <a:gd name="T33" fmla="*/ 57 h 459"/>
                <a:gd name="T34" fmla="*/ 92 w 321"/>
                <a:gd name="T35" fmla="*/ 43 h 459"/>
                <a:gd name="T36" fmla="*/ 92 w 321"/>
                <a:gd name="T37" fmla="*/ 14 h 459"/>
                <a:gd name="T38" fmla="*/ 105 w 321"/>
                <a:gd name="T39" fmla="*/ 0 h 459"/>
                <a:gd name="T40" fmla="*/ 122 w 321"/>
                <a:gd name="T41" fmla="*/ 0 h 459"/>
                <a:gd name="T42" fmla="*/ 136 w 321"/>
                <a:gd name="T43" fmla="*/ 14 h 459"/>
                <a:gd name="T44" fmla="*/ 136 w 321"/>
                <a:gd name="T45" fmla="*/ 43 h 459"/>
                <a:gd name="T46" fmla="*/ 122 w 321"/>
                <a:gd name="T47" fmla="*/ 57 h 459"/>
                <a:gd name="T48" fmla="*/ 105 w 321"/>
                <a:gd name="T49" fmla="*/ 57 h 459"/>
                <a:gd name="T50" fmla="*/ 88 w 321"/>
                <a:gd name="T51" fmla="*/ 350 h 459"/>
                <a:gd name="T52" fmla="*/ 54 w 321"/>
                <a:gd name="T53" fmla="*/ 459 h 459"/>
                <a:gd name="T54" fmla="*/ 0 w 321"/>
                <a:gd name="T55" fmla="*/ 459 h 459"/>
                <a:gd name="T56" fmla="*/ 114 w 321"/>
                <a:gd name="T57" fmla="*/ 110 h 459"/>
                <a:gd name="T58" fmla="*/ 133 w 321"/>
                <a:gd name="T59" fmla="*/ 96 h 459"/>
                <a:gd name="T60" fmla="*/ 187 w 321"/>
                <a:gd name="T61" fmla="*/ 96 h 459"/>
                <a:gd name="T62" fmla="*/ 206 w 321"/>
                <a:gd name="T63" fmla="*/ 110 h 459"/>
                <a:gd name="T64" fmla="*/ 321 w 321"/>
                <a:gd name="T65" fmla="*/ 459 h 459"/>
                <a:gd name="T66" fmla="*/ 266 w 321"/>
                <a:gd name="T67" fmla="*/ 459 h 459"/>
                <a:gd name="T68" fmla="*/ 233 w 321"/>
                <a:gd name="T69" fmla="*/ 350 h 459"/>
                <a:gd name="T70" fmla="*/ 88 w 321"/>
                <a:gd name="T71" fmla="*/ 35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1" h="459">
                  <a:moveTo>
                    <a:pt x="199" y="57"/>
                  </a:moveTo>
                  <a:cubicBezTo>
                    <a:pt x="189" y="57"/>
                    <a:pt x="185" y="53"/>
                    <a:pt x="185" y="43"/>
                  </a:cubicBezTo>
                  <a:lnTo>
                    <a:pt x="185" y="14"/>
                  </a:lnTo>
                  <a:cubicBezTo>
                    <a:pt x="185" y="6"/>
                    <a:pt x="189" y="0"/>
                    <a:pt x="199" y="0"/>
                  </a:cubicBezTo>
                  <a:lnTo>
                    <a:pt x="215" y="0"/>
                  </a:lnTo>
                  <a:cubicBezTo>
                    <a:pt x="224" y="0"/>
                    <a:pt x="230" y="6"/>
                    <a:pt x="230" y="14"/>
                  </a:cubicBezTo>
                  <a:lnTo>
                    <a:pt x="230" y="43"/>
                  </a:lnTo>
                  <a:cubicBezTo>
                    <a:pt x="230" y="53"/>
                    <a:pt x="224" y="57"/>
                    <a:pt x="215" y="57"/>
                  </a:cubicBezTo>
                  <a:lnTo>
                    <a:pt x="199" y="57"/>
                  </a:lnTo>
                  <a:close/>
                  <a:moveTo>
                    <a:pt x="176" y="166"/>
                  </a:moveTo>
                  <a:cubicBezTo>
                    <a:pt x="173" y="157"/>
                    <a:pt x="170" y="146"/>
                    <a:pt x="167" y="137"/>
                  </a:cubicBezTo>
                  <a:lnTo>
                    <a:pt x="153" y="137"/>
                  </a:lnTo>
                  <a:cubicBezTo>
                    <a:pt x="150" y="146"/>
                    <a:pt x="147" y="157"/>
                    <a:pt x="144" y="166"/>
                  </a:cubicBezTo>
                  <a:lnTo>
                    <a:pt x="102" y="304"/>
                  </a:lnTo>
                  <a:lnTo>
                    <a:pt x="218" y="304"/>
                  </a:lnTo>
                  <a:lnTo>
                    <a:pt x="176" y="166"/>
                  </a:lnTo>
                  <a:close/>
                  <a:moveTo>
                    <a:pt x="105" y="57"/>
                  </a:moveTo>
                  <a:cubicBezTo>
                    <a:pt x="96" y="57"/>
                    <a:pt x="92" y="53"/>
                    <a:pt x="92" y="43"/>
                  </a:cubicBezTo>
                  <a:lnTo>
                    <a:pt x="92" y="14"/>
                  </a:lnTo>
                  <a:cubicBezTo>
                    <a:pt x="92" y="6"/>
                    <a:pt x="96" y="0"/>
                    <a:pt x="105" y="0"/>
                  </a:cubicBezTo>
                  <a:lnTo>
                    <a:pt x="122" y="0"/>
                  </a:lnTo>
                  <a:cubicBezTo>
                    <a:pt x="132" y="0"/>
                    <a:pt x="136" y="6"/>
                    <a:pt x="136" y="14"/>
                  </a:cubicBezTo>
                  <a:lnTo>
                    <a:pt x="136" y="43"/>
                  </a:lnTo>
                  <a:cubicBezTo>
                    <a:pt x="136" y="53"/>
                    <a:pt x="132" y="57"/>
                    <a:pt x="122" y="57"/>
                  </a:cubicBezTo>
                  <a:lnTo>
                    <a:pt x="105" y="57"/>
                  </a:lnTo>
                  <a:close/>
                  <a:moveTo>
                    <a:pt x="88" y="350"/>
                  </a:moveTo>
                  <a:lnTo>
                    <a:pt x="54" y="459"/>
                  </a:lnTo>
                  <a:lnTo>
                    <a:pt x="0" y="459"/>
                  </a:lnTo>
                  <a:lnTo>
                    <a:pt x="114" y="110"/>
                  </a:lnTo>
                  <a:cubicBezTo>
                    <a:pt x="116" y="102"/>
                    <a:pt x="124" y="96"/>
                    <a:pt x="133" y="96"/>
                  </a:cubicBezTo>
                  <a:lnTo>
                    <a:pt x="187" y="96"/>
                  </a:lnTo>
                  <a:cubicBezTo>
                    <a:pt x="196" y="96"/>
                    <a:pt x="204" y="102"/>
                    <a:pt x="206" y="110"/>
                  </a:cubicBezTo>
                  <a:lnTo>
                    <a:pt x="321" y="459"/>
                  </a:lnTo>
                  <a:lnTo>
                    <a:pt x="266" y="459"/>
                  </a:lnTo>
                  <a:lnTo>
                    <a:pt x="233" y="350"/>
                  </a:lnTo>
                  <a:lnTo>
                    <a:pt x="88" y="35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9" name="Freeform 22"/>
            <p:cNvSpPr>
              <a:spLocks/>
            </p:cNvSpPr>
            <p:nvPr userDrawn="1"/>
          </p:nvSpPr>
          <p:spPr bwMode="auto">
            <a:xfrm>
              <a:off x="8078788" y="692150"/>
              <a:ext cx="100012" cy="128587"/>
            </a:xfrm>
            <a:custGeom>
              <a:avLst/>
              <a:gdLst>
                <a:gd name="T0" fmla="*/ 167 w 282"/>
                <a:gd name="T1" fmla="*/ 47 h 363"/>
                <a:gd name="T2" fmla="*/ 167 w 282"/>
                <a:gd name="T3" fmla="*/ 363 h 363"/>
                <a:gd name="T4" fmla="*/ 114 w 282"/>
                <a:gd name="T5" fmla="*/ 363 h 363"/>
                <a:gd name="T6" fmla="*/ 114 w 282"/>
                <a:gd name="T7" fmla="*/ 47 h 363"/>
                <a:gd name="T8" fmla="*/ 0 w 282"/>
                <a:gd name="T9" fmla="*/ 47 h 363"/>
                <a:gd name="T10" fmla="*/ 0 w 282"/>
                <a:gd name="T11" fmla="*/ 0 h 363"/>
                <a:gd name="T12" fmla="*/ 282 w 282"/>
                <a:gd name="T13" fmla="*/ 0 h 363"/>
                <a:gd name="T14" fmla="*/ 282 w 282"/>
                <a:gd name="T15" fmla="*/ 47 h 363"/>
                <a:gd name="T16" fmla="*/ 167 w 282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2" h="363">
                  <a:moveTo>
                    <a:pt x="167" y="47"/>
                  </a:moveTo>
                  <a:lnTo>
                    <a:pt x="167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2" y="0"/>
                  </a:lnTo>
                  <a:lnTo>
                    <a:pt x="282" y="47"/>
                  </a:lnTo>
                  <a:lnTo>
                    <a:pt x="167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pic>
        <p:nvPicPr>
          <p:cNvPr id="31" name="Grafik 3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319054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el, Tex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287339" y="1223964"/>
            <a:ext cx="4176712" cy="3313112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 hasCustomPrompt="1"/>
          </p:nvPr>
        </p:nvSpPr>
        <p:spPr>
          <a:xfrm>
            <a:off x="4752975" y="1223963"/>
            <a:ext cx="4176713" cy="1512887"/>
          </a:xfrm>
        </p:spPr>
        <p:txBody>
          <a:bodyPr/>
          <a:lstStyle>
            <a:lvl1pPr marL="0" indent="0">
              <a:buNone/>
              <a:defRPr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 hasCustomPrompt="1"/>
          </p:nvPr>
        </p:nvSpPr>
        <p:spPr>
          <a:xfrm>
            <a:off x="4752975" y="3024188"/>
            <a:ext cx="4176713" cy="1512887"/>
          </a:xfrm>
        </p:spPr>
        <p:txBody>
          <a:bodyPr/>
          <a:lstStyle>
            <a:lvl1pPr marL="0" indent="0">
              <a:buNone/>
              <a:defRPr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6026F-1588-4FB1-8845-F95DAFF0F3E9}" type="datetime1">
              <a:rPr lang="de-DE" smtClean="0"/>
              <a:t>09.07.2019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916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el und vier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287338" y="1223963"/>
            <a:ext cx="4176712" cy="1512887"/>
          </a:xfrm>
        </p:spPr>
        <p:txBody>
          <a:bodyPr/>
          <a:lstStyle>
            <a:lvl1pPr marL="144000" indent="-144000">
              <a:spcBef>
                <a:spcPts val="0"/>
              </a:spcBef>
              <a:spcAft>
                <a:spcPts val="420"/>
              </a:spcAft>
              <a:defRPr sz="1400"/>
            </a:lvl1pPr>
            <a:lvl2pPr marL="288000" indent="-144000">
              <a:spcBef>
                <a:spcPts val="0"/>
              </a:spcBef>
              <a:spcAft>
                <a:spcPts val="420"/>
              </a:spcAft>
              <a:defRPr sz="1400"/>
            </a:lvl2pPr>
            <a:lvl3pPr marL="432000" indent="-144000">
              <a:spcBef>
                <a:spcPts val="0"/>
              </a:spcBef>
              <a:spcAft>
                <a:spcPts val="420"/>
              </a:spcAft>
              <a:defRPr sz="1400"/>
            </a:lvl3pPr>
            <a:lvl4pPr marL="576000" indent="-144000">
              <a:spcBef>
                <a:spcPts val="0"/>
              </a:spcBef>
              <a:spcAft>
                <a:spcPts val="420"/>
              </a:spcAft>
              <a:defRPr sz="1400"/>
            </a:lvl4pPr>
            <a:lvl5pPr marL="720000" indent="-144000">
              <a:spcAft>
                <a:spcPts val="420"/>
              </a:spcAft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752975" y="1223963"/>
            <a:ext cx="4176713" cy="1512887"/>
          </a:xfrm>
        </p:spPr>
        <p:txBody>
          <a:bodyPr/>
          <a:lstStyle>
            <a:lvl1pPr marL="144000" indent="-144000">
              <a:spcBef>
                <a:spcPts val="0"/>
              </a:spcBef>
              <a:spcAft>
                <a:spcPts val="420"/>
              </a:spcAft>
              <a:defRPr sz="1400"/>
            </a:lvl1pPr>
            <a:lvl2pPr marL="288000" indent="-144000">
              <a:spcBef>
                <a:spcPts val="0"/>
              </a:spcBef>
              <a:spcAft>
                <a:spcPts val="420"/>
              </a:spcAft>
              <a:defRPr sz="1400"/>
            </a:lvl2pPr>
            <a:lvl3pPr marL="432000" indent="-144000">
              <a:spcBef>
                <a:spcPts val="0"/>
              </a:spcBef>
              <a:spcAft>
                <a:spcPts val="420"/>
              </a:spcAft>
              <a:defRPr sz="1400"/>
            </a:lvl3pPr>
            <a:lvl4pPr marL="576000" indent="-144000">
              <a:spcBef>
                <a:spcPts val="0"/>
              </a:spcBef>
              <a:spcAft>
                <a:spcPts val="420"/>
              </a:spcAft>
              <a:defRPr sz="1400"/>
            </a:lvl4pPr>
            <a:lvl5pPr marL="720000" indent="-144000">
              <a:spcAft>
                <a:spcPts val="420"/>
              </a:spcAft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298598" y="3024188"/>
            <a:ext cx="4165451" cy="1512887"/>
          </a:xfrm>
        </p:spPr>
        <p:txBody>
          <a:bodyPr/>
          <a:lstStyle>
            <a:lvl1pPr marL="144000" indent="-144000">
              <a:spcBef>
                <a:spcPts val="0"/>
              </a:spcBef>
              <a:spcAft>
                <a:spcPts val="420"/>
              </a:spcAft>
              <a:defRPr sz="1400"/>
            </a:lvl1pPr>
            <a:lvl2pPr marL="288000" indent="-144000">
              <a:spcBef>
                <a:spcPts val="0"/>
              </a:spcBef>
              <a:spcAft>
                <a:spcPts val="420"/>
              </a:spcAft>
              <a:defRPr sz="1400"/>
            </a:lvl2pPr>
            <a:lvl3pPr marL="432000" indent="-144000">
              <a:spcBef>
                <a:spcPts val="0"/>
              </a:spcBef>
              <a:spcAft>
                <a:spcPts val="420"/>
              </a:spcAft>
              <a:defRPr sz="1400"/>
            </a:lvl3pPr>
            <a:lvl4pPr marL="576000" indent="-144000">
              <a:spcBef>
                <a:spcPts val="0"/>
              </a:spcBef>
              <a:spcAft>
                <a:spcPts val="420"/>
              </a:spcAft>
              <a:defRPr sz="1400"/>
            </a:lvl4pPr>
            <a:lvl5pPr marL="720000" indent="-144000">
              <a:spcAft>
                <a:spcPts val="420"/>
              </a:spcAft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752975" y="3024188"/>
            <a:ext cx="4176713" cy="1512887"/>
          </a:xfrm>
        </p:spPr>
        <p:txBody>
          <a:bodyPr/>
          <a:lstStyle>
            <a:lvl1pPr marL="144000" indent="-144000">
              <a:spcBef>
                <a:spcPts val="0"/>
              </a:spcBef>
              <a:spcAft>
                <a:spcPts val="420"/>
              </a:spcAft>
              <a:defRPr sz="1400"/>
            </a:lvl1pPr>
            <a:lvl2pPr marL="288000" indent="-144000">
              <a:spcBef>
                <a:spcPts val="0"/>
              </a:spcBef>
              <a:spcAft>
                <a:spcPts val="420"/>
              </a:spcAft>
              <a:defRPr sz="1400"/>
            </a:lvl2pPr>
            <a:lvl3pPr marL="432000" indent="-144000">
              <a:spcBef>
                <a:spcPts val="0"/>
              </a:spcBef>
              <a:spcAft>
                <a:spcPts val="420"/>
              </a:spcAft>
              <a:defRPr sz="1400"/>
            </a:lvl3pPr>
            <a:lvl4pPr marL="576000" indent="-144000">
              <a:spcBef>
                <a:spcPts val="0"/>
              </a:spcBef>
              <a:spcAft>
                <a:spcPts val="420"/>
              </a:spcAft>
              <a:defRPr sz="1400"/>
            </a:lvl4pPr>
            <a:lvl5pPr marL="720000" indent="-144000">
              <a:spcAft>
                <a:spcPts val="420"/>
              </a:spcAft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37377-EED6-47C3-9B1D-CF36F0FCD8B4}" type="datetime1">
              <a:rPr lang="de-DE" smtClean="0"/>
              <a:t>09.07.2019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3614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95854" y="288925"/>
            <a:ext cx="4933137" cy="647538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88992" y="1223963"/>
            <a:ext cx="8640000" cy="2952000"/>
          </a:xfr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87337" y="4176603"/>
            <a:ext cx="8640000" cy="360000"/>
          </a:xfrm>
        </p:spPr>
        <p:txBody>
          <a:bodyPr anchor="ctr" anchorCtr="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1E8E8-8A29-4D85-A2C3-6995032989B7}" type="datetime1">
              <a:rPr lang="de-DE" smtClean="0"/>
              <a:t>09.07.2019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276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95854" y="288925"/>
            <a:ext cx="4933137" cy="6480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88688" y="1223962"/>
            <a:ext cx="5904000" cy="3312000"/>
          </a:xfr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480720" y="1223962"/>
            <a:ext cx="2448968" cy="331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6A51E-5224-4001-A6A1-6147DB41844D}" type="datetime1">
              <a:rPr lang="de-DE" smtClean="0"/>
              <a:t>09.07.2019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5518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ilder mit 2-spaltigem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95854" y="288925"/>
            <a:ext cx="4933137" cy="648000"/>
          </a:xfrm>
        </p:spPr>
        <p:txBody>
          <a:bodyPr anchor="b" anchorCtr="0"/>
          <a:lstStyle>
            <a:lvl1pPr algn="l">
              <a:defRPr lang="de-DE" dirty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88688" y="1223962"/>
            <a:ext cx="1871900" cy="1512888"/>
          </a:xfr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448272" y="1223962"/>
            <a:ext cx="6481416" cy="3312000"/>
          </a:xfrm>
        </p:spPr>
        <p:txBody>
          <a:bodyPr numCol="2" spcCol="21600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259EA-2A08-45BF-9248-C0AD7AEF30D3}" type="datetime1">
              <a:rPr lang="de-DE" smtClean="0"/>
              <a:t>09.07.2019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3"/>
          </p:nvPr>
        </p:nvSpPr>
        <p:spPr>
          <a:xfrm>
            <a:off x="287338" y="3024188"/>
            <a:ext cx="1873250" cy="1512887"/>
          </a:xfrm>
          <a:pattFill prst="ltUpDiag">
            <a:fgClr>
              <a:schemeClr val="accent1"/>
            </a:fgClr>
            <a:bgClr>
              <a:schemeClr val="bg1"/>
            </a:bgClr>
          </a:pattFill>
        </p:spPr>
        <p:txBody>
          <a:bodyPr lIns="144000" tIns="144000"/>
          <a:lstStyle>
            <a:lvl1pPr marL="0" indent="0">
              <a:buNone/>
              <a:defRPr sz="1400"/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4212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F6472-5AB0-4742-9C4D-F8F2B67B83AE}" type="datetime1">
              <a:rPr lang="de-DE" smtClean="0"/>
              <a:t>09.07.2019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1839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F520C-6F56-480F-8597-220998799912}" type="datetime1">
              <a:rPr lang="de-DE" smtClean="0"/>
              <a:t>09.07.2019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5" name="Grafik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9644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-1" y="936626"/>
            <a:ext cx="9217025" cy="4248150"/>
          </a:xfrm>
          <a:noFill/>
        </p:spPr>
        <p:txBody>
          <a:bodyPr lIns="1296000" tIns="720000" rIns="1440000"/>
          <a:lstStyle>
            <a:lvl1pPr marL="0" indent="0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3409950" algn="l"/>
              </a:tabLst>
              <a:defRPr sz="2800" baseline="0"/>
            </a:lvl1pPr>
          </a:lstStyle>
          <a:p>
            <a:pPr lvl="0"/>
            <a:r>
              <a:rPr lang="de-DE" dirty="0" smtClean="0"/>
              <a:t>Durch Klicken individuelle Dankesformel hinzufügen</a:t>
            </a:r>
          </a:p>
        </p:txBody>
      </p:sp>
      <p:sp>
        <p:nvSpPr>
          <p:cNvPr id="9" name="Textplatzhalter 8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1296144" y="3313113"/>
            <a:ext cx="4176712" cy="1223962"/>
          </a:xfrm>
        </p:spPr>
        <p:txBody>
          <a:bodyPr/>
          <a:lstStyle>
            <a:lvl1pPr marL="0" indent="0">
              <a:buNone/>
              <a:defRPr sz="1400" baseline="0"/>
            </a:lvl1pPr>
          </a:lstStyle>
          <a:p>
            <a:pPr lvl="0"/>
            <a:r>
              <a:rPr lang="de-DE" dirty="0" smtClean="0"/>
              <a:t>Durch Klicken Autor/Adresse/Kontaktdaten hinzufügen</a:t>
            </a:r>
          </a:p>
        </p:txBody>
      </p:sp>
      <p:grpSp>
        <p:nvGrpSpPr>
          <p:cNvPr id="31" name="Gruppieren 30"/>
          <p:cNvGrpSpPr>
            <a:grpSpLocks noChangeAspect="1"/>
          </p:cNvGrpSpPr>
          <p:nvPr userDrawn="1"/>
        </p:nvGrpSpPr>
        <p:grpSpPr>
          <a:xfrm>
            <a:off x="288033" y="288203"/>
            <a:ext cx="1686518" cy="648000"/>
            <a:chOff x="7081838" y="144463"/>
            <a:chExt cx="1871662" cy="719137"/>
          </a:xfrm>
        </p:grpSpPr>
        <p:sp>
          <p:nvSpPr>
            <p:cNvPr id="52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081838" y="144463"/>
              <a:ext cx="1871662" cy="719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3" name="Freeform 5"/>
            <p:cNvSpPr>
              <a:spLocks/>
            </p:cNvSpPr>
            <p:nvPr userDrawn="1"/>
          </p:nvSpPr>
          <p:spPr bwMode="auto">
            <a:xfrm>
              <a:off x="8216900" y="144463"/>
              <a:ext cx="455612" cy="392112"/>
            </a:xfrm>
            <a:custGeom>
              <a:avLst/>
              <a:gdLst>
                <a:gd name="T0" fmla="*/ 944 w 1277"/>
                <a:gd name="T1" fmla="*/ 552 h 1104"/>
                <a:gd name="T2" fmla="*/ 1277 w 1277"/>
                <a:gd name="T3" fmla="*/ 0 h 1104"/>
                <a:gd name="T4" fmla="*/ 0 w 1277"/>
                <a:gd name="T5" fmla="*/ 0 h 1104"/>
                <a:gd name="T6" fmla="*/ 0 w 1277"/>
                <a:gd name="T7" fmla="*/ 1104 h 1104"/>
                <a:gd name="T8" fmla="*/ 944 w 1277"/>
                <a:gd name="T9" fmla="*/ 552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104">
                  <a:moveTo>
                    <a:pt x="944" y="552"/>
                  </a:moveTo>
                  <a:cubicBezTo>
                    <a:pt x="1110" y="357"/>
                    <a:pt x="1203" y="197"/>
                    <a:pt x="1277" y="0"/>
                  </a:cubicBezTo>
                  <a:lnTo>
                    <a:pt x="0" y="0"/>
                  </a:lnTo>
                  <a:lnTo>
                    <a:pt x="0" y="1104"/>
                  </a:lnTo>
                  <a:cubicBezTo>
                    <a:pt x="253" y="1070"/>
                    <a:pt x="607" y="949"/>
                    <a:pt x="944" y="552"/>
                  </a:cubicBezTo>
                  <a:close/>
                </a:path>
              </a:pathLst>
            </a:custGeom>
            <a:solidFill>
              <a:srgbClr val="0752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4" name="Rectangle 6"/>
            <p:cNvSpPr>
              <a:spLocks noChangeArrowheads="1"/>
            </p:cNvSpPr>
            <p:nvPr userDrawn="1"/>
          </p:nvSpPr>
          <p:spPr bwMode="auto">
            <a:xfrm>
              <a:off x="8216900" y="654050"/>
              <a:ext cx="714375" cy="200025"/>
            </a:xfrm>
            <a:prstGeom prst="rect">
              <a:avLst/>
            </a:prstGeom>
            <a:solidFill>
              <a:srgbClr val="EAB90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5" name="Freeform 7"/>
            <p:cNvSpPr>
              <a:spLocks/>
            </p:cNvSpPr>
            <p:nvPr userDrawn="1"/>
          </p:nvSpPr>
          <p:spPr bwMode="auto">
            <a:xfrm>
              <a:off x="8216900" y="144463"/>
              <a:ext cx="714375" cy="477837"/>
            </a:xfrm>
            <a:custGeom>
              <a:avLst/>
              <a:gdLst>
                <a:gd name="T0" fmla="*/ 2000 w 2000"/>
                <a:gd name="T1" fmla="*/ 0 h 1349"/>
                <a:gd name="T2" fmla="*/ 1361 w 2000"/>
                <a:gd name="T3" fmla="*/ 0 h 1349"/>
                <a:gd name="T4" fmla="*/ 992 w 2000"/>
                <a:gd name="T5" fmla="*/ 627 h 1349"/>
                <a:gd name="T6" fmla="*/ 0 w 2000"/>
                <a:gd name="T7" fmla="*/ 1193 h 1349"/>
                <a:gd name="T8" fmla="*/ 0 w 2000"/>
                <a:gd name="T9" fmla="*/ 1349 h 1349"/>
                <a:gd name="T10" fmla="*/ 2000 w 2000"/>
                <a:gd name="T11" fmla="*/ 1349 h 1349"/>
                <a:gd name="T12" fmla="*/ 2000 w 2000"/>
                <a:gd name="T1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0" h="1349">
                  <a:moveTo>
                    <a:pt x="2000" y="0"/>
                  </a:moveTo>
                  <a:lnTo>
                    <a:pt x="1361" y="0"/>
                  </a:lnTo>
                  <a:cubicBezTo>
                    <a:pt x="1285" y="208"/>
                    <a:pt x="1168" y="419"/>
                    <a:pt x="992" y="627"/>
                  </a:cubicBezTo>
                  <a:cubicBezTo>
                    <a:pt x="644" y="1036"/>
                    <a:pt x="259" y="1159"/>
                    <a:pt x="0" y="1193"/>
                  </a:cubicBezTo>
                  <a:lnTo>
                    <a:pt x="0" y="1349"/>
                  </a:lnTo>
                  <a:lnTo>
                    <a:pt x="2000" y="1349"/>
                  </a:lnTo>
                  <a:lnTo>
                    <a:pt x="2000" y="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6" name="Freeform 8"/>
            <p:cNvSpPr>
              <a:spLocks noEditPoints="1"/>
            </p:cNvSpPr>
            <p:nvPr userDrawn="1"/>
          </p:nvSpPr>
          <p:spPr bwMode="auto">
            <a:xfrm>
              <a:off x="8250238" y="690563"/>
              <a:ext cx="95250" cy="131762"/>
            </a:xfrm>
            <a:custGeom>
              <a:avLst/>
              <a:gdLst>
                <a:gd name="T0" fmla="*/ 134 w 264"/>
                <a:gd name="T1" fmla="*/ 318 h 371"/>
                <a:gd name="T2" fmla="*/ 198 w 264"/>
                <a:gd name="T3" fmla="*/ 265 h 371"/>
                <a:gd name="T4" fmla="*/ 132 w 264"/>
                <a:gd name="T5" fmla="*/ 203 h 371"/>
                <a:gd name="T6" fmla="*/ 65 w 264"/>
                <a:gd name="T7" fmla="*/ 203 h 371"/>
                <a:gd name="T8" fmla="*/ 65 w 264"/>
                <a:gd name="T9" fmla="*/ 318 h 371"/>
                <a:gd name="T10" fmla="*/ 134 w 264"/>
                <a:gd name="T11" fmla="*/ 318 h 371"/>
                <a:gd name="T12" fmla="*/ 65 w 264"/>
                <a:gd name="T13" fmla="*/ 53 h 371"/>
                <a:gd name="T14" fmla="*/ 65 w 264"/>
                <a:gd name="T15" fmla="*/ 155 h 371"/>
                <a:gd name="T16" fmla="*/ 131 w 264"/>
                <a:gd name="T17" fmla="*/ 155 h 371"/>
                <a:gd name="T18" fmla="*/ 190 w 264"/>
                <a:gd name="T19" fmla="*/ 103 h 371"/>
                <a:gd name="T20" fmla="*/ 126 w 264"/>
                <a:gd name="T21" fmla="*/ 53 h 371"/>
                <a:gd name="T22" fmla="*/ 65 w 264"/>
                <a:gd name="T23" fmla="*/ 53 h 371"/>
                <a:gd name="T24" fmla="*/ 191 w 264"/>
                <a:gd name="T25" fmla="*/ 180 h 371"/>
                <a:gd name="T26" fmla="*/ 264 w 264"/>
                <a:gd name="T27" fmla="*/ 277 h 371"/>
                <a:gd name="T28" fmla="*/ 145 w 264"/>
                <a:gd name="T29" fmla="*/ 371 h 371"/>
                <a:gd name="T30" fmla="*/ 0 w 264"/>
                <a:gd name="T31" fmla="*/ 367 h 371"/>
                <a:gd name="T32" fmla="*/ 0 w 264"/>
                <a:gd name="T33" fmla="*/ 4 h 371"/>
                <a:gd name="T34" fmla="*/ 129 w 264"/>
                <a:gd name="T35" fmla="*/ 0 h 371"/>
                <a:gd name="T36" fmla="*/ 253 w 264"/>
                <a:gd name="T37" fmla="*/ 95 h 371"/>
                <a:gd name="T38" fmla="*/ 191 w 264"/>
                <a:gd name="T39" fmla="*/ 178 h 371"/>
                <a:gd name="T40" fmla="*/ 191 w 264"/>
                <a:gd name="T41" fmla="*/ 18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371">
                  <a:moveTo>
                    <a:pt x="134" y="318"/>
                  </a:moveTo>
                  <a:cubicBezTo>
                    <a:pt x="183" y="318"/>
                    <a:pt x="198" y="308"/>
                    <a:pt x="198" y="265"/>
                  </a:cubicBezTo>
                  <a:cubicBezTo>
                    <a:pt x="198" y="216"/>
                    <a:pt x="182" y="204"/>
                    <a:pt x="132" y="203"/>
                  </a:cubicBezTo>
                  <a:lnTo>
                    <a:pt x="65" y="203"/>
                  </a:lnTo>
                  <a:lnTo>
                    <a:pt x="65" y="318"/>
                  </a:lnTo>
                  <a:lnTo>
                    <a:pt x="134" y="318"/>
                  </a:lnTo>
                  <a:close/>
                  <a:moveTo>
                    <a:pt x="65" y="53"/>
                  </a:moveTo>
                  <a:lnTo>
                    <a:pt x="65" y="155"/>
                  </a:lnTo>
                  <a:lnTo>
                    <a:pt x="131" y="155"/>
                  </a:lnTo>
                  <a:cubicBezTo>
                    <a:pt x="175" y="155"/>
                    <a:pt x="190" y="145"/>
                    <a:pt x="190" y="103"/>
                  </a:cubicBezTo>
                  <a:cubicBezTo>
                    <a:pt x="190" y="63"/>
                    <a:pt x="174" y="53"/>
                    <a:pt x="126" y="53"/>
                  </a:cubicBezTo>
                  <a:lnTo>
                    <a:pt x="65" y="53"/>
                  </a:lnTo>
                  <a:close/>
                  <a:moveTo>
                    <a:pt x="191" y="180"/>
                  </a:moveTo>
                  <a:cubicBezTo>
                    <a:pt x="245" y="185"/>
                    <a:pt x="264" y="219"/>
                    <a:pt x="264" y="277"/>
                  </a:cubicBezTo>
                  <a:cubicBezTo>
                    <a:pt x="264" y="351"/>
                    <a:pt x="230" y="371"/>
                    <a:pt x="145" y="371"/>
                  </a:cubicBezTo>
                  <a:cubicBezTo>
                    <a:pt x="79" y="371"/>
                    <a:pt x="44" y="371"/>
                    <a:pt x="0" y="367"/>
                  </a:cubicBezTo>
                  <a:lnTo>
                    <a:pt x="0" y="4"/>
                  </a:lnTo>
                  <a:cubicBezTo>
                    <a:pt x="39" y="1"/>
                    <a:pt x="71" y="0"/>
                    <a:pt x="129" y="0"/>
                  </a:cubicBezTo>
                  <a:cubicBezTo>
                    <a:pt x="220" y="0"/>
                    <a:pt x="253" y="20"/>
                    <a:pt x="253" y="95"/>
                  </a:cubicBezTo>
                  <a:cubicBezTo>
                    <a:pt x="253" y="147"/>
                    <a:pt x="235" y="174"/>
                    <a:pt x="191" y="178"/>
                  </a:cubicBezTo>
                  <a:lnTo>
                    <a:pt x="191" y="1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7" name="Freeform 9"/>
            <p:cNvSpPr>
              <a:spLocks noEditPoints="1"/>
            </p:cNvSpPr>
            <p:nvPr userDrawn="1"/>
          </p:nvSpPr>
          <p:spPr bwMode="auto">
            <a:xfrm>
              <a:off x="8364538" y="688975"/>
              <a:ext cx="106362" cy="133350"/>
            </a:xfrm>
            <a:custGeom>
              <a:avLst/>
              <a:gdLst>
                <a:gd name="T0" fmla="*/ 69 w 299"/>
                <a:gd name="T1" fmla="*/ 188 h 376"/>
                <a:gd name="T2" fmla="*/ 149 w 299"/>
                <a:gd name="T3" fmla="*/ 320 h 376"/>
                <a:gd name="T4" fmla="*/ 230 w 299"/>
                <a:gd name="T5" fmla="*/ 188 h 376"/>
                <a:gd name="T6" fmla="*/ 149 w 299"/>
                <a:gd name="T7" fmla="*/ 56 h 376"/>
                <a:gd name="T8" fmla="*/ 69 w 299"/>
                <a:gd name="T9" fmla="*/ 188 h 376"/>
                <a:gd name="T10" fmla="*/ 299 w 299"/>
                <a:gd name="T11" fmla="*/ 188 h 376"/>
                <a:gd name="T12" fmla="*/ 149 w 299"/>
                <a:gd name="T13" fmla="*/ 376 h 376"/>
                <a:gd name="T14" fmla="*/ 0 w 299"/>
                <a:gd name="T15" fmla="*/ 188 h 376"/>
                <a:gd name="T16" fmla="*/ 149 w 299"/>
                <a:gd name="T17" fmla="*/ 0 h 376"/>
                <a:gd name="T18" fmla="*/ 299 w 299"/>
                <a:gd name="T19" fmla="*/ 18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9" h="376">
                  <a:moveTo>
                    <a:pt x="69" y="188"/>
                  </a:moveTo>
                  <a:cubicBezTo>
                    <a:pt x="69" y="289"/>
                    <a:pt x="88" y="320"/>
                    <a:pt x="149" y="320"/>
                  </a:cubicBezTo>
                  <a:cubicBezTo>
                    <a:pt x="211" y="320"/>
                    <a:pt x="230" y="289"/>
                    <a:pt x="230" y="188"/>
                  </a:cubicBezTo>
                  <a:cubicBezTo>
                    <a:pt x="230" y="87"/>
                    <a:pt x="211" y="56"/>
                    <a:pt x="149" y="56"/>
                  </a:cubicBezTo>
                  <a:cubicBezTo>
                    <a:pt x="88" y="56"/>
                    <a:pt x="69" y="87"/>
                    <a:pt x="69" y="188"/>
                  </a:cubicBezTo>
                  <a:close/>
                  <a:moveTo>
                    <a:pt x="299" y="188"/>
                  </a:moveTo>
                  <a:cubicBezTo>
                    <a:pt x="299" y="332"/>
                    <a:pt x="260" y="376"/>
                    <a:pt x="149" y="376"/>
                  </a:cubicBezTo>
                  <a:cubicBezTo>
                    <a:pt x="39" y="376"/>
                    <a:pt x="0" y="332"/>
                    <a:pt x="0" y="188"/>
                  </a:cubicBezTo>
                  <a:cubicBezTo>
                    <a:pt x="0" y="44"/>
                    <a:pt x="39" y="0"/>
                    <a:pt x="149" y="0"/>
                  </a:cubicBezTo>
                  <a:cubicBezTo>
                    <a:pt x="260" y="0"/>
                    <a:pt x="299" y="44"/>
                    <a:pt x="299" y="1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8" name="Freeform 10"/>
            <p:cNvSpPr>
              <a:spLocks/>
            </p:cNvSpPr>
            <p:nvPr userDrawn="1"/>
          </p:nvSpPr>
          <p:spPr bwMode="auto">
            <a:xfrm>
              <a:off x="849630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2 w 295"/>
                <a:gd name="T7" fmla="*/ 343 h 363"/>
                <a:gd name="T8" fmla="*/ 90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4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7" y="363"/>
                    <a:pt x="271" y="363"/>
                  </a:cubicBezTo>
                  <a:lnTo>
                    <a:pt x="219" y="363"/>
                  </a:lnTo>
                  <a:cubicBezTo>
                    <a:pt x="205" y="363"/>
                    <a:pt x="197" y="357"/>
                    <a:pt x="192" y="343"/>
                  </a:cubicBezTo>
                  <a:lnTo>
                    <a:pt x="90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4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9" name="Freeform 11"/>
            <p:cNvSpPr>
              <a:spLocks/>
            </p:cNvSpPr>
            <p:nvPr userDrawn="1"/>
          </p:nvSpPr>
          <p:spPr bwMode="auto">
            <a:xfrm>
              <a:off x="862965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1 w 295"/>
                <a:gd name="T7" fmla="*/ 343 h 363"/>
                <a:gd name="T8" fmla="*/ 89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3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6" y="363"/>
                    <a:pt x="271" y="363"/>
                  </a:cubicBezTo>
                  <a:lnTo>
                    <a:pt x="219" y="363"/>
                  </a:lnTo>
                  <a:cubicBezTo>
                    <a:pt x="204" y="363"/>
                    <a:pt x="197" y="357"/>
                    <a:pt x="191" y="343"/>
                  </a:cubicBezTo>
                  <a:lnTo>
                    <a:pt x="89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3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0" name="Freeform 12"/>
            <p:cNvSpPr>
              <a:spLocks/>
            </p:cNvSpPr>
            <p:nvPr userDrawn="1"/>
          </p:nvSpPr>
          <p:spPr bwMode="auto">
            <a:xfrm>
              <a:off x="7081838" y="692150"/>
              <a:ext cx="95250" cy="130175"/>
            </a:xfrm>
            <a:custGeom>
              <a:avLst/>
              <a:gdLst>
                <a:gd name="T0" fmla="*/ 267 w 267"/>
                <a:gd name="T1" fmla="*/ 223 h 370"/>
                <a:gd name="T2" fmla="*/ 136 w 267"/>
                <a:gd name="T3" fmla="*/ 370 h 370"/>
                <a:gd name="T4" fmla="*/ 0 w 267"/>
                <a:gd name="T5" fmla="*/ 223 h 370"/>
                <a:gd name="T6" fmla="*/ 0 w 267"/>
                <a:gd name="T7" fmla="*/ 0 h 370"/>
                <a:gd name="T8" fmla="*/ 53 w 267"/>
                <a:gd name="T9" fmla="*/ 0 h 370"/>
                <a:gd name="T10" fmla="*/ 53 w 267"/>
                <a:gd name="T11" fmla="*/ 223 h 370"/>
                <a:gd name="T12" fmla="*/ 134 w 267"/>
                <a:gd name="T13" fmla="*/ 323 h 370"/>
                <a:gd name="T14" fmla="*/ 215 w 267"/>
                <a:gd name="T15" fmla="*/ 223 h 370"/>
                <a:gd name="T16" fmla="*/ 215 w 267"/>
                <a:gd name="T17" fmla="*/ 0 h 370"/>
                <a:gd name="T18" fmla="*/ 267 w 267"/>
                <a:gd name="T19" fmla="*/ 0 h 370"/>
                <a:gd name="T20" fmla="*/ 267 w 267"/>
                <a:gd name="T21" fmla="*/ 22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370">
                  <a:moveTo>
                    <a:pt x="267" y="223"/>
                  </a:moveTo>
                  <a:cubicBezTo>
                    <a:pt x="267" y="330"/>
                    <a:pt x="232" y="370"/>
                    <a:pt x="136" y="370"/>
                  </a:cubicBezTo>
                  <a:cubicBezTo>
                    <a:pt x="36" y="370"/>
                    <a:pt x="0" y="330"/>
                    <a:pt x="0" y="223"/>
                  </a:cubicBezTo>
                  <a:lnTo>
                    <a:pt x="0" y="0"/>
                  </a:lnTo>
                  <a:lnTo>
                    <a:pt x="53" y="0"/>
                  </a:lnTo>
                  <a:lnTo>
                    <a:pt x="53" y="223"/>
                  </a:lnTo>
                  <a:cubicBezTo>
                    <a:pt x="53" y="298"/>
                    <a:pt x="73" y="323"/>
                    <a:pt x="134" y="323"/>
                  </a:cubicBezTo>
                  <a:cubicBezTo>
                    <a:pt x="193" y="323"/>
                    <a:pt x="215" y="298"/>
                    <a:pt x="215" y="223"/>
                  </a:cubicBezTo>
                  <a:lnTo>
                    <a:pt x="215" y="0"/>
                  </a:lnTo>
                  <a:lnTo>
                    <a:pt x="267" y="0"/>
                  </a:lnTo>
                  <a:lnTo>
                    <a:pt x="267" y="22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1" name="Freeform 13"/>
            <p:cNvSpPr>
              <a:spLocks/>
            </p:cNvSpPr>
            <p:nvPr userDrawn="1"/>
          </p:nvSpPr>
          <p:spPr bwMode="auto">
            <a:xfrm>
              <a:off x="7207250" y="692150"/>
              <a:ext cx="101600" cy="128587"/>
            </a:xfrm>
            <a:custGeom>
              <a:avLst/>
              <a:gdLst>
                <a:gd name="T0" fmla="*/ 284 w 284"/>
                <a:gd name="T1" fmla="*/ 343 h 363"/>
                <a:gd name="T2" fmla="*/ 265 w 284"/>
                <a:gd name="T3" fmla="*/ 363 h 363"/>
                <a:gd name="T4" fmla="*/ 215 w 284"/>
                <a:gd name="T5" fmla="*/ 363 h 363"/>
                <a:gd name="T6" fmla="*/ 192 w 284"/>
                <a:gd name="T7" fmla="*/ 347 h 363"/>
                <a:gd name="T8" fmla="*/ 79 w 284"/>
                <a:gd name="T9" fmla="*/ 100 h 363"/>
                <a:gd name="T10" fmla="*/ 57 w 284"/>
                <a:gd name="T11" fmla="*/ 49 h 363"/>
                <a:gd name="T12" fmla="*/ 50 w 284"/>
                <a:gd name="T13" fmla="*/ 49 h 363"/>
                <a:gd name="T14" fmla="*/ 53 w 284"/>
                <a:gd name="T15" fmla="*/ 100 h 363"/>
                <a:gd name="T16" fmla="*/ 53 w 284"/>
                <a:gd name="T17" fmla="*/ 363 h 363"/>
                <a:gd name="T18" fmla="*/ 0 w 284"/>
                <a:gd name="T19" fmla="*/ 363 h 363"/>
                <a:gd name="T20" fmla="*/ 0 w 284"/>
                <a:gd name="T21" fmla="*/ 21 h 363"/>
                <a:gd name="T22" fmla="*/ 20 w 284"/>
                <a:gd name="T23" fmla="*/ 0 h 363"/>
                <a:gd name="T24" fmla="*/ 68 w 284"/>
                <a:gd name="T25" fmla="*/ 0 h 363"/>
                <a:gd name="T26" fmla="*/ 92 w 284"/>
                <a:gd name="T27" fmla="*/ 17 h 363"/>
                <a:gd name="T28" fmla="*/ 202 w 284"/>
                <a:gd name="T29" fmla="*/ 257 h 363"/>
                <a:gd name="T30" fmla="*/ 227 w 284"/>
                <a:gd name="T31" fmla="*/ 312 h 363"/>
                <a:gd name="T32" fmla="*/ 235 w 284"/>
                <a:gd name="T33" fmla="*/ 312 h 363"/>
                <a:gd name="T34" fmla="*/ 232 w 284"/>
                <a:gd name="T35" fmla="*/ 255 h 363"/>
                <a:gd name="T36" fmla="*/ 232 w 284"/>
                <a:gd name="T37" fmla="*/ 0 h 363"/>
                <a:gd name="T38" fmla="*/ 284 w 284"/>
                <a:gd name="T39" fmla="*/ 0 h 363"/>
                <a:gd name="T40" fmla="*/ 284 w 284"/>
                <a:gd name="T41" fmla="*/ 343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4" h="363">
                  <a:moveTo>
                    <a:pt x="284" y="343"/>
                  </a:moveTo>
                  <a:cubicBezTo>
                    <a:pt x="284" y="356"/>
                    <a:pt x="277" y="363"/>
                    <a:pt x="265" y="363"/>
                  </a:cubicBezTo>
                  <a:lnTo>
                    <a:pt x="215" y="363"/>
                  </a:lnTo>
                  <a:cubicBezTo>
                    <a:pt x="203" y="363"/>
                    <a:pt x="197" y="358"/>
                    <a:pt x="192" y="347"/>
                  </a:cubicBezTo>
                  <a:lnTo>
                    <a:pt x="79" y="100"/>
                  </a:lnTo>
                  <a:cubicBezTo>
                    <a:pt x="73" y="86"/>
                    <a:pt x="62" y="64"/>
                    <a:pt x="57" y="49"/>
                  </a:cubicBezTo>
                  <a:lnTo>
                    <a:pt x="50" y="49"/>
                  </a:lnTo>
                  <a:cubicBezTo>
                    <a:pt x="52" y="66"/>
                    <a:pt x="53" y="83"/>
                    <a:pt x="53" y="100"/>
                  </a:cubicBezTo>
                  <a:lnTo>
                    <a:pt x="53" y="363"/>
                  </a:lnTo>
                  <a:lnTo>
                    <a:pt x="0" y="363"/>
                  </a:lnTo>
                  <a:lnTo>
                    <a:pt x="0" y="21"/>
                  </a:lnTo>
                  <a:cubicBezTo>
                    <a:pt x="0" y="7"/>
                    <a:pt x="7" y="0"/>
                    <a:pt x="20" y="0"/>
                  </a:cubicBezTo>
                  <a:lnTo>
                    <a:pt x="68" y="0"/>
                  </a:lnTo>
                  <a:cubicBezTo>
                    <a:pt x="80" y="0"/>
                    <a:pt x="86" y="6"/>
                    <a:pt x="92" y="17"/>
                  </a:cubicBezTo>
                  <a:lnTo>
                    <a:pt x="202" y="257"/>
                  </a:lnTo>
                  <a:cubicBezTo>
                    <a:pt x="208" y="272"/>
                    <a:pt x="219" y="293"/>
                    <a:pt x="227" y="312"/>
                  </a:cubicBezTo>
                  <a:lnTo>
                    <a:pt x="235" y="312"/>
                  </a:lnTo>
                  <a:cubicBezTo>
                    <a:pt x="233" y="293"/>
                    <a:pt x="232" y="274"/>
                    <a:pt x="232" y="255"/>
                  </a:cubicBezTo>
                  <a:lnTo>
                    <a:pt x="232" y="0"/>
                  </a:lnTo>
                  <a:lnTo>
                    <a:pt x="284" y="0"/>
                  </a:lnTo>
                  <a:lnTo>
                    <a:pt x="284" y="34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2" name="Rectangle 14"/>
            <p:cNvSpPr>
              <a:spLocks noChangeArrowheads="1"/>
            </p:cNvSpPr>
            <p:nvPr userDrawn="1"/>
          </p:nvSpPr>
          <p:spPr bwMode="auto">
            <a:xfrm>
              <a:off x="7340600" y="692150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3" name="Freeform 15"/>
            <p:cNvSpPr>
              <a:spLocks/>
            </p:cNvSpPr>
            <p:nvPr userDrawn="1"/>
          </p:nvSpPr>
          <p:spPr bwMode="auto">
            <a:xfrm>
              <a:off x="7378700" y="692150"/>
              <a:ext cx="109537" cy="128587"/>
            </a:xfrm>
            <a:custGeom>
              <a:avLst/>
              <a:gdLst>
                <a:gd name="T0" fmla="*/ 199 w 306"/>
                <a:gd name="T1" fmla="*/ 348 h 363"/>
                <a:gd name="T2" fmla="*/ 179 w 306"/>
                <a:gd name="T3" fmla="*/ 363 h 363"/>
                <a:gd name="T4" fmla="*/ 128 w 306"/>
                <a:gd name="T5" fmla="*/ 363 h 363"/>
                <a:gd name="T6" fmla="*/ 108 w 306"/>
                <a:gd name="T7" fmla="*/ 348 h 363"/>
                <a:gd name="T8" fmla="*/ 0 w 306"/>
                <a:gd name="T9" fmla="*/ 0 h 363"/>
                <a:gd name="T10" fmla="*/ 55 w 306"/>
                <a:gd name="T11" fmla="*/ 0 h 363"/>
                <a:gd name="T12" fmla="*/ 137 w 306"/>
                <a:gd name="T13" fmla="*/ 283 h 363"/>
                <a:gd name="T14" fmla="*/ 147 w 306"/>
                <a:gd name="T15" fmla="*/ 323 h 363"/>
                <a:gd name="T16" fmla="*/ 161 w 306"/>
                <a:gd name="T17" fmla="*/ 323 h 363"/>
                <a:gd name="T18" fmla="*/ 171 w 306"/>
                <a:gd name="T19" fmla="*/ 283 h 363"/>
                <a:gd name="T20" fmla="*/ 252 w 306"/>
                <a:gd name="T21" fmla="*/ 0 h 363"/>
                <a:gd name="T22" fmla="*/ 306 w 306"/>
                <a:gd name="T23" fmla="*/ 0 h 363"/>
                <a:gd name="T24" fmla="*/ 199 w 306"/>
                <a:gd name="T25" fmla="*/ 348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6" h="363">
                  <a:moveTo>
                    <a:pt x="199" y="348"/>
                  </a:moveTo>
                  <a:cubicBezTo>
                    <a:pt x="197" y="357"/>
                    <a:pt x="189" y="363"/>
                    <a:pt x="179" y="363"/>
                  </a:cubicBezTo>
                  <a:lnTo>
                    <a:pt x="128" y="363"/>
                  </a:lnTo>
                  <a:cubicBezTo>
                    <a:pt x="118" y="363"/>
                    <a:pt x="110" y="357"/>
                    <a:pt x="108" y="348"/>
                  </a:cubicBezTo>
                  <a:lnTo>
                    <a:pt x="0" y="0"/>
                  </a:lnTo>
                  <a:lnTo>
                    <a:pt x="55" y="0"/>
                  </a:lnTo>
                  <a:lnTo>
                    <a:pt x="137" y="283"/>
                  </a:lnTo>
                  <a:cubicBezTo>
                    <a:pt x="140" y="296"/>
                    <a:pt x="143" y="310"/>
                    <a:pt x="147" y="323"/>
                  </a:cubicBezTo>
                  <a:lnTo>
                    <a:pt x="161" y="323"/>
                  </a:lnTo>
                  <a:cubicBezTo>
                    <a:pt x="163" y="310"/>
                    <a:pt x="167" y="296"/>
                    <a:pt x="171" y="283"/>
                  </a:cubicBezTo>
                  <a:lnTo>
                    <a:pt x="252" y="0"/>
                  </a:lnTo>
                  <a:lnTo>
                    <a:pt x="306" y="0"/>
                  </a:lnTo>
                  <a:lnTo>
                    <a:pt x="199" y="348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4" name="Freeform 16"/>
            <p:cNvSpPr>
              <a:spLocks/>
            </p:cNvSpPr>
            <p:nvPr userDrawn="1"/>
          </p:nvSpPr>
          <p:spPr bwMode="auto">
            <a:xfrm>
              <a:off x="7505700" y="692150"/>
              <a:ext cx="80962" cy="128587"/>
            </a:xfrm>
            <a:custGeom>
              <a:avLst/>
              <a:gdLst>
                <a:gd name="T0" fmla="*/ 228 w 228"/>
                <a:gd name="T1" fmla="*/ 361 h 365"/>
                <a:gd name="T2" fmla="*/ 73 w 228"/>
                <a:gd name="T3" fmla="*/ 365 h 365"/>
                <a:gd name="T4" fmla="*/ 0 w 228"/>
                <a:gd name="T5" fmla="*/ 300 h 365"/>
                <a:gd name="T6" fmla="*/ 0 w 228"/>
                <a:gd name="T7" fmla="*/ 65 h 365"/>
                <a:gd name="T8" fmla="*/ 73 w 228"/>
                <a:gd name="T9" fmla="*/ 0 h 365"/>
                <a:gd name="T10" fmla="*/ 228 w 228"/>
                <a:gd name="T11" fmla="*/ 4 h 365"/>
                <a:gd name="T12" fmla="*/ 226 w 228"/>
                <a:gd name="T13" fmla="*/ 45 h 365"/>
                <a:gd name="T14" fmla="*/ 82 w 228"/>
                <a:gd name="T15" fmla="*/ 45 h 365"/>
                <a:gd name="T16" fmla="*/ 53 w 228"/>
                <a:gd name="T17" fmla="*/ 79 h 365"/>
                <a:gd name="T18" fmla="*/ 53 w 228"/>
                <a:gd name="T19" fmla="*/ 152 h 365"/>
                <a:gd name="T20" fmla="*/ 206 w 228"/>
                <a:gd name="T21" fmla="*/ 152 h 365"/>
                <a:gd name="T22" fmla="*/ 206 w 228"/>
                <a:gd name="T23" fmla="*/ 194 h 365"/>
                <a:gd name="T24" fmla="*/ 53 w 228"/>
                <a:gd name="T25" fmla="*/ 194 h 365"/>
                <a:gd name="T26" fmla="*/ 53 w 228"/>
                <a:gd name="T27" fmla="*/ 287 h 365"/>
                <a:gd name="T28" fmla="*/ 82 w 228"/>
                <a:gd name="T29" fmla="*/ 321 h 365"/>
                <a:gd name="T30" fmla="*/ 226 w 228"/>
                <a:gd name="T31" fmla="*/ 321 h 365"/>
                <a:gd name="T32" fmla="*/ 228 w 228"/>
                <a:gd name="T33" fmla="*/ 361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" h="365">
                  <a:moveTo>
                    <a:pt x="228" y="361"/>
                  </a:moveTo>
                  <a:cubicBezTo>
                    <a:pt x="180" y="365"/>
                    <a:pt x="125" y="365"/>
                    <a:pt x="73" y="365"/>
                  </a:cubicBezTo>
                  <a:cubicBezTo>
                    <a:pt x="27" y="365"/>
                    <a:pt x="0" y="340"/>
                    <a:pt x="0" y="300"/>
                  </a:cubicBezTo>
                  <a:lnTo>
                    <a:pt x="0" y="65"/>
                  </a:lnTo>
                  <a:cubicBezTo>
                    <a:pt x="0" y="25"/>
                    <a:pt x="28" y="0"/>
                    <a:pt x="73" y="0"/>
                  </a:cubicBezTo>
                  <a:cubicBezTo>
                    <a:pt x="125" y="0"/>
                    <a:pt x="180" y="0"/>
                    <a:pt x="228" y="4"/>
                  </a:cubicBezTo>
                  <a:lnTo>
                    <a:pt x="226" y="45"/>
                  </a:lnTo>
                  <a:lnTo>
                    <a:pt x="82" y="45"/>
                  </a:lnTo>
                  <a:cubicBezTo>
                    <a:pt x="61" y="45"/>
                    <a:pt x="53" y="54"/>
                    <a:pt x="53" y="79"/>
                  </a:cubicBezTo>
                  <a:lnTo>
                    <a:pt x="53" y="152"/>
                  </a:lnTo>
                  <a:lnTo>
                    <a:pt x="206" y="152"/>
                  </a:lnTo>
                  <a:lnTo>
                    <a:pt x="206" y="194"/>
                  </a:lnTo>
                  <a:lnTo>
                    <a:pt x="53" y="194"/>
                  </a:lnTo>
                  <a:lnTo>
                    <a:pt x="53" y="287"/>
                  </a:lnTo>
                  <a:cubicBezTo>
                    <a:pt x="53" y="312"/>
                    <a:pt x="61" y="321"/>
                    <a:pt x="82" y="321"/>
                  </a:cubicBezTo>
                  <a:lnTo>
                    <a:pt x="226" y="321"/>
                  </a:lnTo>
                  <a:lnTo>
                    <a:pt x="228" y="361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5" name="Freeform 17"/>
            <p:cNvSpPr>
              <a:spLocks noEditPoints="1"/>
            </p:cNvSpPr>
            <p:nvPr userDrawn="1"/>
          </p:nvSpPr>
          <p:spPr bwMode="auto">
            <a:xfrm>
              <a:off x="7612063" y="690563"/>
              <a:ext cx="92075" cy="130175"/>
            </a:xfrm>
            <a:custGeom>
              <a:avLst/>
              <a:gdLst>
                <a:gd name="T0" fmla="*/ 126 w 260"/>
                <a:gd name="T1" fmla="*/ 173 h 367"/>
                <a:gd name="T2" fmla="*/ 194 w 260"/>
                <a:gd name="T3" fmla="*/ 108 h 367"/>
                <a:gd name="T4" fmla="*/ 126 w 260"/>
                <a:gd name="T5" fmla="*/ 45 h 367"/>
                <a:gd name="T6" fmla="*/ 52 w 260"/>
                <a:gd name="T7" fmla="*/ 45 h 367"/>
                <a:gd name="T8" fmla="*/ 52 w 260"/>
                <a:gd name="T9" fmla="*/ 173 h 367"/>
                <a:gd name="T10" fmla="*/ 126 w 260"/>
                <a:gd name="T11" fmla="*/ 173 h 367"/>
                <a:gd name="T12" fmla="*/ 204 w 260"/>
                <a:gd name="T13" fmla="*/ 367 h 367"/>
                <a:gd name="T14" fmla="*/ 173 w 260"/>
                <a:gd name="T15" fmla="*/ 254 h 367"/>
                <a:gd name="T16" fmla="*/ 127 w 260"/>
                <a:gd name="T17" fmla="*/ 218 h 367"/>
                <a:gd name="T18" fmla="*/ 52 w 260"/>
                <a:gd name="T19" fmla="*/ 217 h 367"/>
                <a:gd name="T20" fmla="*/ 52 w 260"/>
                <a:gd name="T21" fmla="*/ 367 h 367"/>
                <a:gd name="T22" fmla="*/ 0 w 260"/>
                <a:gd name="T23" fmla="*/ 367 h 367"/>
                <a:gd name="T24" fmla="*/ 0 w 260"/>
                <a:gd name="T25" fmla="*/ 4 h 367"/>
                <a:gd name="T26" fmla="*/ 127 w 260"/>
                <a:gd name="T27" fmla="*/ 0 h 367"/>
                <a:gd name="T28" fmla="*/ 247 w 260"/>
                <a:gd name="T29" fmla="*/ 105 h 367"/>
                <a:gd name="T30" fmla="*/ 180 w 260"/>
                <a:gd name="T31" fmla="*/ 197 h 367"/>
                <a:gd name="T32" fmla="*/ 180 w 260"/>
                <a:gd name="T33" fmla="*/ 200 h 367"/>
                <a:gd name="T34" fmla="*/ 226 w 260"/>
                <a:gd name="T35" fmla="*/ 252 h 367"/>
                <a:gd name="T36" fmla="*/ 260 w 260"/>
                <a:gd name="T37" fmla="*/ 367 h 367"/>
                <a:gd name="T38" fmla="*/ 204 w 260"/>
                <a:gd name="T39" fmla="*/ 367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367">
                  <a:moveTo>
                    <a:pt x="126" y="173"/>
                  </a:moveTo>
                  <a:cubicBezTo>
                    <a:pt x="177" y="172"/>
                    <a:pt x="194" y="158"/>
                    <a:pt x="194" y="108"/>
                  </a:cubicBezTo>
                  <a:cubicBezTo>
                    <a:pt x="194" y="58"/>
                    <a:pt x="177" y="45"/>
                    <a:pt x="126" y="45"/>
                  </a:cubicBezTo>
                  <a:cubicBezTo>
                    <a:pt x="98" y="45"/>
                    <a:pt x="72" y="45"/>
                    <a:pt x="52" y="45"/>
                  </a:cubicBezTo>
                  <a:lnTo>
                    <a:pt x="52" y="173"/>
                  </a:lnTo>
                  <a:lnTo>
                    <a:pt x="126" y="173"/>
                  </a:lnTo>
                  <a:close/>
                  <a:moveTo>
                    <a:pt x="204" y="367"/>
                  </a:moveTo>
                  <a:lnTo>
                    <a:pt x="173" y="254"/>
                  </a:lnTo>
                  <a:cubicBezTo>
                    <a:pt x="164" y="228"/>
                    <a:pt x="150" y="218"/>
                    <a:pt x="127" y="218"/>
                  </a:cubicBezTo>
                  <a:lnTo>
                    <a:pt x="52" y="217"/>
                  </a:lnTo>
                  <a:lnTo>
                    <a:pt x="52" y="367"/>
                  </a:lnTo>
                  <a:lnTo>
                    <a:pt x="0" y="367"/>
                  </a:lnTo>
                  <a:lnTo>
                    <a:pt x="0" y="4"/>
                  </a:lnTo>
                  <a:cubicBezTo>
                    <a:pt x="40" y="0"/>
                    <a:pt x="68" y="0"/>
                    <a:pt x="127" y="0"/>
                  </a:cubicBezTo>
                  <a:cubicBezTo>
                    <a:pt x="212" y="0"/>
                    <a:pt x="247" y="23"/>
                    <a:pt x="247" y="105"/>
                  </a:cubicBezTo>
                  <a:cubicBezTo>
                    <a:pt x="247" y="162"/>
                    <a:pt x="229" y="191"/>
                    <a:pt x="180" y="197"/>
                  </a:cubicBezTo>
                  <a:lnTo>
                    <a:pt x="180" y="200"/>
                  </a:lnTo>
                  <a:cubicBezTo>
                    <a:pt x="198" y="205"/>
                    <a:pt x="218" y="221"/>
                    <a:pt x="226" y="252"/>
                  </a:cubicBezTo>
                  <a:lnTo>
                    <a:pt x="260" y="367"/>
                  </a:lnTo>
                  <a:lnTo>
                    <a:pt x="204" y="36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6" name="Freeform 18"/>
            <p:cNvSpPr>
              <a:spLocks/>
            </p:cNvSpPr>
            <p:nvPr userDrawn="1"/>
          </p:nvSpPr>
          <p:spPr bwMode="auto">
            <a:xfrm>
              <a:off x="7723188" y="688975"/>
              <a:ext cx="85725" cy="133350"/>
            </a:xfrm>
            <a:custGeom>
              <a:avLst/>
              <a:gdLst>
                <a:gd name="T0" fmla="*/ 229 w 243"/>
                <a:gd name="T1" fmla="*/ 11 h 375"/>
                <a:gd name="T2" fmla="*/ 226 w 243"/>
                <a:gd name="T3" fmla="*/ 49 h 375"/>
                <a:gd name="T4" fmla="*/ 122 w 243"/>
                <a:gd name="T5" fmla="*/ 47 h 375"/>
                <a:gd name="T6" fmla="*/ 53 w 243"/>
                <a:gd name="T7" fmla="*/ 97 h 375"/>
                <a:gd name="T8" fmla="*/ 97 w 243"/>
                <a:gd name="T9" fmla="*/ 152 h 375"/>
                <a:gd name="T10" fmla="*/ 169 w 243"/>
                <a:gd name="T11" fmla="*/ 172 h 375"/>
                <a:gd name="T12" fmla="*/ 243 w 243"/>
                <a:gd name="T13" fmla="*/ 276 h 375"/>
                <a:gd name="T14" fmla="*/ 119 w 243"/>
                <a:gd name="T15" fmla="*/ 375 h 375"/>
                <a:gd name="T16" fmla="*/ 5 w 243"/>
                <a:gd name="T17" fmla="*/ 365 h 375"/>
                <a:gd name="T18" fmla="*/ 9 w 243"/>
                <a:gd name="T19" fmla="*/ 326 h 375"/>
                <a:gd name="T20" fmla="*/ 120 w 243"/>
                <a:gd name="T21" fmla="*/ 329 h 375"/>
                <a:gd name="T22" fmla="*/ 189 w 243"/>
                <a:gd name="T23" fmla="*/ 275 h 375"/>
                <a:gd name="T24" fmla="*/ 146 w 243"/>
                <a:gd name="T25" fmla="*/ 219 h 375"/>
                <a:gd name="T26" fmla="*/ 72 w 243"/>
                <a:gd name="T27" fmla="*/ 199 h 375"/>
                <a:gd name="T28" fmla="*/ 0 w 243"/>
                <a:gd name="T29" fmla="*/ 96 h 375"/>
                <a:gd name="T30" fmla="*/ 120 w 243"/>
                <a:gd name="T31" fmla="*/ 0 h 375"/>
                <a:gd name="T32" fmla="*/ 229 w 243"/>
                <a:gd name="T33" fmla="*/ 1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3" h="375">
                  <a:moveTo>
                    <a:pt x="229" y="11"/>
                  </a:moveTo>
                  <a:lnTo>
                    <a:pt x="226" y="49"/>
                  </a:lnTo>
                  <a:cubicBezTo>
                    <a:pt x="195" y="48"/>
                    <a:pt x="156" y="47"/>
                    <a:pt x="122" y="47"/>
                  </a:cubicBezTo>
                  <a:cubicBezTo>
                    <a:pt x="72" y="47"/>
                    <a:pt x="53" y="49"/>
                    <a:pt x="53" y="97"/>
                  </a:cubicBezTo>
                  <a:cubicBezTo>
                    <a:pt x="53" y="135"/>
                    <a:pt x="67" y="145"/>
                    <a:pt x="97" y="152"/>
                  </a:cubicBezTo>
                  <a:lnTo>
                    <a:pt x="169" y="172"/>
                  </a:lnTo>
                  <a:cubicBezTo>
                    <a:pt x="225" y="188"/>
                    <a:pt x="243" y="221"/>
                    <a:pt x="243" y="276"/>
                  </a:cubicBezTo>
                  <a:cubicBezTo>
                    <a:pt x="243" y="359"/>
                    <a:pt x="206" y="375"/>
                    <a:pt x="119" y="375"/>
                  </a:cubicBezTo>
                  <a:cubicBezTo>
                    <a:pt x="96" y="375"/>
                    <a:pt x="56" y="374"/>
                    <a:pt x="5" y="365"/>
                  </a:cubicBezTo>
                  <a:lnTo>
                    <a:pt x="9" y="326"/>
                  </a:lnTo>
                  <a:cubicBezTo>
                    <a:pt x="75" y="328"/>
                    <a:pt x="93" y="329"/>
                    <a:pt x="120" y="329"/>
                  </a:cubicBezTo>
                  <a:cubicBezTo>
                    <a:pt x="173" y="328"/>
                    <a:pt x="189" y="320"/>
                    <a:pt x="189" y="275"/>
                  </a:cubicBezTo>
                  <a:cubicBezTo>
                    <a:pt x="189" y="236"/>
                    <a:pt x="175" y="227"/>
                    <a:pt x="146" y="219"/>
                  </a:cubicBezTo>
                  <a:lnTo>
                    <a:pt x="72" y="199"/>
                  </a:lnTo>
                  <a:cubicBezTo>
                    <a:pt x="19" y="184"/>
                    <a:pt x="0" y="151"/>
                    <a:pt x="0" y="96"/>
                  </a:cubicBezTo>
                  <a:cubicBezTo>
                    <a:pt x="0" y="12"/>
                    <a:pt x="38" y="0"/>
                    <a:pt x="120" y="0"/>
                  </a:cubicBezTo>
                  <a:cubicBezTo>
                    <a:pt x="154" y="0"/>
                    <a:pt x="192" y="2"/>
                    <a:pt x="229" y="11"/>
                  </a:cubicBez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7" name="Rectangle 19"/>
            <p:cNvSpPr>
              <a:spLocks noChangeArrowheads="1"/>
            </p:cNvSpPr>
            <p:nvPr userDrawn="1"/>
          </p:nvSpPr>
          <p:spPr bwMode="auto">
            <a:xfrm>
              <a:off x="7834313" y="692150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8" name="Freeform 20"/>
            <p:cNvSpPr>
              <a:spLocks/>
            </p:cNvSpPr>
            <p:nvPr userDrawn="1"/>
          </p:nvSpPr>
          <p:spPr bwMode="auto">
            <a:xfrm>
              <a:off x="7872413" y="692150"/>
              <a:ext cx="101600" cy="128587"/>
            </a:xfrm>
            <a:custGeom>
              <a:avLst/>
              <a:gdLst>
                <a:gd name="T0" fmla="*/ 168 w 283"/>
                <a:gd name="T1" fmla="*/ 47 h 363"/>
                <a:gd name="T2" fmla="*/ 168 w 283"/>
                <a:gd name="T3" fmla="*/ 363 h 363"/>
                <a:gd name="T4" fmla="*/ 114 w 283"/>
                <a:gd name="T5" fmla="*/ 363 h 363"/>
                <a:gd name="T6" fmla="*/ 114 w 283"/>
                <a:gd name="T7" fmla="*/ 47 h 363"/>
                <a:gd name="T8" fmla="*/ 0 w 283"/>
                <a:gd name="T9" fmla="*/ 47 h 363"/>
                <a:gd name="T10" fmla="*/ 0 w 283"/>
                <a:gd name="T11" fmla="*/ 0 h 363"/>
                <a:gd name="T12" fmla="*/ 283 w 283"/>
                <a:gd name="T13" fmla="*/ 0 h 363"/>
                <a:gd name="T14" fmla="*/ 283 w 283"/>
                <a:gd name="T15" fmla="*/ 47 h 363"/>
                <a:gd name="T16" fmla="*/ 168 w 283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3" h="363">
                  <a:moveTo>
                    <a:pt x="168" y="47"/>
                  </a:moveTo>
                  <a:lnTo>
                    <a:pt x="168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3" y="0"/>
                  </a:lnTo>
                  <a:lnTo>
                    <a:pt x="283" y="47"/>
                  </a:lnTo>
                  <a:lnTo>
                    <a:pt x="168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9" name="Freeform 21"/>
            <p:cNvSpPr>
              <a:spLocks noEditPoints="1"/>
            </p:cNvSpPr>
            <p:nvPr userDrawn="1"/>
          </p:nvSpPr>
          <p:spPr bwMode="auto">
            <a:xfrm>
              <a:off x="7969250" y="657225"/>
              <a:ext cx="114300" cy="163512"/>
            </a:xfrm>
            <a:custGeom>
              <a:avLst/>
              <a:gdLst>
                <a:gd name="T0" fmla="*/ 199 w 321"/>
                <a:gd name="T1" fmla="*/ 57 h 459"/>
                <a:gd name="T2" fmla="*/ 185 w 321"/>
                <a:gd name="T3" fmla="*/ 43 h 459"/>
                <a:gd name="T4" fmla="*/ 185 w 321"/>
                <a:gd name="T5" fmla="*/ 14 h 459"/>
                <a:gd name="T6" fmla="*/ 199 w 321"/>
                <a:gd name="T7" fmla="*/ 0 h 459"/>
                <a:gd name="T8" fmla="*/ 215 w 321"/>
                <a:gd name="T9" fmla="*/ 0 h 459"/>
                <a:gd name="T10" fmla="*/ 230 w 321"/>
                <a:gd name="T11" fmla="*/ 14 h 459"/>
                <a:gd name="T12" fmla="*/ 230 w 321"/>
                <a:gd name="T13" fmla="*/ 43 h 459"/>
                <a:gd name="T14" fmla="*/ 215 w 321"/>
                <a:gd name="T15" fmla="*/ 57 h 459"/>
                <a:gd name="T16" fmla="*/ 199 w 321"/>
                <a:gd name="T17" fmla="*/ 57 h 459"/>
                <a:gd name="T18" fmla="*/ 176 w 321"/>
                <a:gd name="T19" fmla="*/ 166 h 459"/>
                <a:gd name="T20" fmla="*/ 167 w 321"/>
                <a:gd name="T21" fmla="*/ 137 h 459"/>
                <a:gd name="T22" fmla="*/ 153 w 321"/>
                <a:gd name="T23" fmla="*/ 137 h 459"/>
                <a:gd name="T24" fmla="*/ 144 w 321"/>
                <a:gd name="T25" fmla="*/ 166 h 459"/>
                <a:gd name="T26" fmla="*/ 102 w 321"/>
                <a:gd name="T27" fmla="*/ 304 h 459"/>
                <a:gd name="T28" fmla="*/ 218 w 321"/>
                <a:gd name="T29" fmla="*/ 304 h 459"/>
                <a:gd name="T30" fmla="*/ 176 w 321"/>
                <a:gd name="T31" fmla="*/ 166 h 459"/>
                <a:gd name="T32" fmla="*/ 105 w 321"/>
                <a:gd name="T33" fmla="*/ 57 h 459"/>
                <a:gd name="T34" fmla="*/ 92 w 321"/>
                <a:gd name="T35" fmla="*/ 43 h 459"/>
                <a:gd name="T36" fmla="*/ 92 w 321"/>
                <a:gd name="T37" fmla="*/ 14 h 459"/>
                <a:gd name="T38" fmla="*/ 105 w 321"/>
                <a:gd name="T39" fmla="*/ 0 h 459"/>
                <a:gd name="T40" fmla="*/ 122 w 321"/>
                <a:gd name="T41" fmla="*/ 0 h 459"/>
                <a:gd name="T42" fmla="*/ 136 w 321"/>
                <a:gd name="T43" fmla="*/ 14 h 459"/>
                <a:gd name="T44" fmla="*/ 136 w 321"/>
                <a:gd name="T45" fmla="*/ 43 h 459"/>
                <a:gd name="T46" fmla="*/ 122 w 321"/>
                <a:gd name="T47" fmla="*/ 57 h 459"/>
                <a:gd name="T48" fmla="*/ 105 w 321"/>
                <a:gd name="T49" fmla="*/ 57 h 459"/>
                <a:gd name="T50" fmla="*/ 88 w 321"/>
                <a:gd name="T51" fmla="*/ 350 h 459"/>
                <a:gd name="T52" fmla="*/ 54 w 321"/>
                <a:gd name="T53" fmla="*/ 459 h 459"/>
                <a:gd name="T54" fmla="*/ 0 w 321"/>
                <a:gd name="T55" fmla="*/ 459 h 459"/>
                <a:gd name="T56" fmla="*/ 114 w 321"/>
                <a:gd name="T57" fmla="*/ 110 h 459"/>
                <a:gd name="T58" fmla="*/ 133 w 321"/>
                <a:gd name="T59" fmla="*/ 96 h 459"/>
                <a:gd name="T60" fmla="*/ 187 w 321"/>
                <a:gd name="T61" fmla="*/ 96 h 459"/>
                <a:gd name="T62" fmla="*/ 206 w 321"/>
                <a:gd name="T63" fmla="*/ 110 h 459"/>
                <a:gd name="T64" fmla="*/ 321 w 321"/>
                <a:gd name="T65" fmla="*/ 459 h 459"/>
                <a:gd name="T66" fmla="*/ 266 w 321"/>
                <a:gd name="T67" fmla="*/ 459 h 459"/>
                <a:gd name="T68" fmla="*/ 233 w 321"/>
                <a:gd name="T69" fmla="*/ 350 h 459"/>
                <a:gd name="T70" fmla="*/ 88 w 321"/>
                <a:gd name="T71" fmla="*/ 35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1" h="459">
                  <a:moveTo>
                    <a:pt x="199" y="57"/>
                  </a:moveTo>
                  <a:cubicBezTo>
                    <a:pt x="189" y="57"/>
                    <a:pt x="185" y="53"/>
                    <a:pt x="185" y="43"/>
                  </a:cubicBezTo>
                  <a:lnTo>
                    <a:pt x="185" y="14"/>
                  </a:lnTo>
                  <a:cubicBezTo>
                    <a:pt x="185" y="6"/>
                    <a:pt x="189" y="0"/>
                    <a:pt x="199" y="0"/>
                  </a:cubicBezTo>
                  <a:lnTo>
                    <a:pt x="215" y="0"/>
                  </a:lnTo>
                  <a:cubicBezTo>
                    <a:pt x="224" y="0"/>
                    <a:pt x="230" y="6"/>
                    <a:pt x="230" y="14"/>
                  </a:cubicBezTo>
                  <a:lnTo>
                    <a:pt x="230" y="43"/>
                  </a:lnTo>
                  <a:cubicBezTo>
                    <a:pt x="230" y="53"/>
                    <a:pt x="224" y="57"/>
                    <a:pt x="215" y="57"/>
                  </a:cubicBezTo>
                  <a:lnTo>
                    <a:pt x="199" y="57"/>
                  </a:lnTo>
                  <a:close/>
                  <a:moveTo>
                    <a:pt x="176" y="166"/>
                  </a:moveTo>
                  <a:cubicBezTo>
                    <a:pt x="173" y="157"/>
                    <a:pt x="170" y="146"/>
                    <a:pt x="167" y="137"/>
                  </a:cubicBezTo>
                  <a:lnTo>
                    <a:pt x="153" y="137"/>
                  </a:lnTo>
                  <a:cubicBezTo>
                    <a:pt x="150" y="146"/>
                    <a:pt x="147" y="157"/>
                    <a:pt x="144" y="166"/>
                  </a:cubicBezTo>
                  <a:lnTo>
                    <a:pt x="102" y="304"/>
                  </a:lnTo>
                  <a:lnTo>
                    <a:pt x="218" y="304"/>
                  </a:lnTo>
                  <a:lnTo>
                    <a:pt x="176" y="166"/>
                  </a:lnTo>
                  <a:close/>
                  <a:moveTo>
                    <a:pt x="105" y="57"/>
                  </a:moveTo>
                  <a:cubicBezTo>
                    <a:pt x="96" y="57"/>
                    <a:pt x="92" y="53"/>
                    <a:pt x="92" y="43"/>
                  </a:cubicBezTo>
                  <a:lnTo>
                    <a:pt x="92" y="14"/>
                  </a:lnTo>
                  <a:cubicBezTo>
                    <a:pt x="92" y="6"/>
                    <a:pt x="96" y="0"/>
                    <a:pt x="105" y="0"/>
                  </a:cubicBezTo>
                  <a:lnTo>
                    <a:pt x="122" y="0"/>
                  </a:lnTo>
                  <a:cubicBezTo>
                    <a:pt x="132" y="0"/>
                    <a:pt x="136" y="6"/>
                    <a:pt x="136" y="14"/>
                  </a:cubicBezTo>
                  <a:lnTo>
                    <a:pt x="136" y="43"/>
                  </a:lnTo>
                  <a:cubicBezTo>
                    <a:pt x="136" y="53"/>
                    <a:pt x="132" y="57"/>
                    <a:pt x="122" y="57"/>
                  </a:cubicBezTo>
                  <a:lnTo>
                    <a:pt x="105" y="57"/>
                  </a:lnTo>
                  <a:close/>
                  <a:moveTo>
                    <a:pt x="88" y="350"/>
                  </a:moveTo>
                  <a:lnTo>
                    <a:pt x="54" y="459"/>
                  </a:lnTo>
                  <a:lnTo>
                    <a:pt x="0" y="459"/>
                  </a:lnTo>
                  <a:lnTo>
                    <a:pt x="114" y="110"/>
                  </a:lnTo>
                  <a:cubicBezTo>
                    <a:pt x="116" y="102"/>
                    <a:pt x="124" y="96"/>
                    <a:pt x="133" y="96"/>
                  </a:cubicBezTo>
                  <a:lnTo>
                    <a:pt x="187" y="96"/>
                  </a:lnTo>
                  <a:cubicBezTo>
                    <a:pt x="196" y="96"/>
                    <a:pt x="204" y="102"/>
                    <a:pt x="206" y="110"/>
                  </a:cubicBezTo>
                  <a:lnTo>
                    <a:pt x="321" y="459"/>
                  </a:lnTo>
                  <a:lnTo>
                    <a:pt x="266" y="459"/>
                  </a:lnTo>
                  <a:lnTo>
                    <a:pt x="233" y="350"/>
                  </a:lnTo>
                  <a:lnTo>
                    <a:pt x="88" y="35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0" name="Freeform 22"/>
            <p:cNvSpPr>
              <a:spLocks/>
            </p:cNvSpPr>
            <p:nvPr userDrawn="1"/>
          </p:nvSpPr>
          <p:spPr bwMode="auto">
            <a:xfrm>
              <a:off x="8078788" y="692150"/>
              <a:ext cx="100012" cy="128587"/>
            </a:xfrm>
            <a:custGeom>
              <a:avLst/>
              <a:gdLst>
                <a:gd name="T0" fmla="*/ 167 w 282"/>
                <a:gd name="T1" fmla="*/ 47 h 363"/>
                <a:gd name="T2" fmla="*/ 167 w 282"/>
                <a:gd name="T3" fmla="*/ 363 h 363"/>
                <a:gd name="T4" fmla="*/ 114 w 282"/>
                <a:gd name="T5" fmla="*/ 363 h 363"/>
                <a:gd name="T6" fmla="*/ 114 w 282"/>
                <a:gd name="T7" fmla="*/ 47 h 363"/>
                <a:gd name="T8" fmla="*/ 0 w 282"/>
                <a:gd name="T9" fmla="*/ 47 h 363"/>
                <a:gd name="T10" fmla="*/ 0 w 282"/>
                <a:gd name="T11" fmla="*/ 0 h 363"/>
                <a:gd name="T12" fmla="*/ 282 w 282"/>
                <a:gd name="T13" fmla="*/ 0 h 363"/>
                <a:gd name="T14" fmla="*/ 282 w 282"/>
                <a:gd name="T15" fmla="*/ 47 h 363"/>
                <a:gd name="T16" fmla="*/ 167 w 282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2" h="363">
                  <a:moveTo>
                    <a:pt x="167" y="47"/>
                  </a:moveTo>
                  <a:lnTo>
                    <a:pt x="167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2" y="0"/>
                  </a:lnTo>
                  <a:lnTo>
                    <a:pt x="282" y="47"/>
                  </a:lnTo>
                  <a:lnTo>
                    <a:pt x="167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sp>
        <p:nvSpPr>
          <p:cNvPr id="71" name="Freeform 7"/>
          <p:cNvSpPr>
            <a:spLocks noChangeAspect="1"/>
          </p:cNvSpPr>
          <p:nvPr userDrawn="1"/>
        </p:nvSpPr>
        <p:spPr bwMode="auto">
          <a:xfrm>
            <a:off x="1296143" y="0"/>
            <a:ext cx="7920881" cy="5184000"/>
          </a:xfrm>
          <a:custGeom>
            <a:avLst/>
            <a:gdLst>
              <a:gd name="T0" fmla="*/ 2000 w 2000"/>
              <a:gd name="T1" fmla="*/ 0 h 1349"/>
              <a:gd name="T2" fmla="*/ 1361 w 2000"/>
              <a:gd name="T3" fmla="*/ 0 h 1349"/>
              <a:gd name="T4" fmla="*/ 992 w 2000"/>
              <a:gd name="T5" fmla="*/ 627 h 1349"/>
              <a:gd name="T6" fmla="*/ 0 w 2000"/>
              <a:gd name="T7" fmla="*/ 1193 h 1349"/>
              <a:gd name="T8" fmla="*/ 0 w 2000"/>
              <a:gd name="T9" fmla="*/ 1349 h 1349"/>
              <a:gd name="T10" fmla="*/ 2000 w 2000"/>
              <a:gd name="T11" fmla="*/ 1349 h 1349"/>
              <a:gd name="T12" fmla="*/ 2000 w 2000"/>
              <a:gd name="T13" fmla="*/ 0 h 13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000" h="1349">
                <a:moveTo>
                  <a:pt x="2000" y="0"/>
                </a:moveTo>
                <a:lnTo>
                  <a:pt x="1361" y="0"/>
                </a:lnTo>
                <a:cubicBezTo>
                  <a:pt x="1285" y="208"/>
                  <a:pt x="1168" y="419"/>
                  <a:pt x="992" y="627"/>
                </a:cubicBezTo>
                <a:cubicBezTo>
                  <a:pt x="644" y="1036"/>
                  <a:pt x="259" y="1159"/>
                  <a:pt x="0" y="1193"/>
                </a:cubicBezTo>
                <a:lnTo>
                  <a:pt x="0" y="1349"/>
                </a:lnTo>
                <a:lnTo>
                  <a:pt x="2000" y="1349"/>
                </a:lnTo>
                <a:lnTo>
                  <a:pt x="2000" y="0"/>
                </a:lnTo>
                <a:close/>
              </a:path>
            </a:pathLst>
          </a:custGeom>
          <a:solidFill>
            <a:srgbClr val="7A786C">
              <a:alpha val="15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5" name="Datumsplatzhalter 4" hidden="1"/>
          <p:cNvSpPr>
            <a:spLocks noGrp="1"/>
          </p:cNvSpPr>
          <p:nvPr>
            <p:ph type="dt" sz="half" idx="15"/>
          </p:nvPr>
        </p:nvSpPr>
        <p:spPr>
          <a:xfrm>
            <a:off x="288032" y="5256683"/>
            <a:ext cx="864000" cy="288000"/>
          </a:xfrm>
        </p:spPr>
        <p:txBody>
          <a:bodyPr/>
          <a:lstStyle/>
          <a:p>
            <a:fld id="{30A2658B-9DCA-4C61-BE60-88DEF3D1D478}" type="datetime1">
              <a:rPr lang="de-DE" smtClean="0"/>
              <a:t>09.07.2019</a:t>
            </a:fld>
            <a:endParaRPr lang="de-DE"/>
          </a:p>
        </p:txBody>
      </p:sp>
      <p:sp>
        <p:nvSpPr>
          <p:cNvPr id="6" name="Fußzeilenplatzhalter 5" hidden="1"/>
          <p:cNvSpPr>
            <a:spLocks noGrp="1"/>
          </p:cNvSpPr>
          <p:nvPr>
            <p:ph type="ftr" sz="quarter" idx="16"/>
          </p:nvPr>
        </p:nvSpPr>
        <p:spPr>
          <a:xfrm>
            <a:off x="2088232" y="5256715"/>
            <a:ext cx="5040000" cy="288000"/>
          </a:xfrm>
        </p:spPr>
        <p:txBody>
          <a:bodyPr/>
          <a:lstStyle/>
          <a:p>
            <a:r>
              <a:rPr lang="de-DE" smtClean="0"/>
              <a:t>Präsentationstitel/Autor/Veranstaltung</a:t>
            </a:r>
            <a:endParaRPr lang="de-DE" dirty="0"/>
          </a:p>
        </p:txBody>
      </p:sp>
      <p:sp>
        <p:nvSpPr>
          <p:cNvPr id="8" name="Foliennummernplatzhalter 7" hidden="1"/>
          <p:cNvSpPr>
            <a:spLocks noGrp="1"/>
          </p:cNvSpPr>
          <p:nvPr>
            <p:ph type="sldNum" sz="quarter" idx="17"/>
          </p:nvPr>
        </p:nvSpPr>
        <p:spPr>
          <a:xfrm>
            <a:off x="8352992" y="5256683"/>
            <a:ext cx="576000" cy="288000"/>
          </a:xfrm>
        </p:spPr>
        <p:txBody>
          <a:bodyPr/>
          <a:lstStyle/>
          <a:p>
            <a:fld id="{527F1E04-A1A3-475C-A843-CFD0985386EF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28" name="Grafik 2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339268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C2234-98B7-49F4-85EF-8DAF56499769}" type="datetime1">
              <a:rPr lang="de-DE" smtClean="0"/>
              <a:t>09.07.2019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3425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768752" y="1223963"/>
            <a:ext cx="2160936" cy="3313112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87339" y="1223963"/>
            <a:ext cx="6192000" cy="3312000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06BC5-04D9-4099-9923-D3D721330691}" type="datetime1">
              <a:rPr lang="de-DE" smtClean="0"/>
              <a:t>09.07.2019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351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88992" y="1224603"/>
            <a:ext cx="8640000" cy="3312000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09.07.2019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377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 userDrawn="1">
            <p:ph type="body" idx="1"/>
          </p:nvPr>
        </p:nvSpPr>
        <p:spPr>
          <a:xfrm>
            <a:off x="1296864" y="1584307"/>
            <a:ext cx="6480000" cy="360000"/>
          </a:xfrm>
        </p:spPr>
        <p:txBody>
          <a:bodyPr wrap="none" bIns="0" anchor="b" anchorCtr="0"/>
          <a:lstStyle>
            <a:lvl1pPr marL="0" indent="0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None/>
              <a:defRPr sz="2800" cap="all" baseline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2" name="Titel 1"/>
          <p:cNvSpPr>
            <a:spLocks noGrp="1"/>
          </p:cNvSpPr>
          <p:nvPr userDrawn="1">
            <p:ph type="title"/>
          </p:nvPr>
        </p:nvSpPr>
        <p:spPr>
          <a:xfrm>
            <a:off x="1296864" y="1944507"/>
            <a:ext cx="6480000" cy="1728000"/>
          </a:xfrm>
        </p:spPr>
        <p:txBody>
          <a:bodyPr anchor="t"/>
          <a:lstStyle>
            <a:lvl1pPr algn="l">
              <a:lnSpc>
                <a:spcPts val="4400"/>
              </a:lnSpc>
              <a:defRPr sz="4000" b="0" cap="all">
                <a:solidFill>
                  <a:schemeClr val="accent2"/>
                </a:solidFill>
                <a:latin typeface="Exo 2 Semi Bold" pitchFamily="50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7" name="Datumsplatzhalter 6" hidden="1"/>
          <p:cNvSpPr>
            <a:spLocks noGrp="1"/>
          </p:cNvSpPr>
          <p:nvPr>
            <p:ph type="dt" sz="half" idx="10"/>
          </p:nvPr>
        </p:nvSpPr>
        <p:spPr>
          <a:xfrm>
            <a:off x="288032" y="5256683"/>
            <a:ext cx="864000" cy="288000"/>
          </a:xfrm>
        </p:spPr>
        <p:txBody>
          <a:bodyPr/>
          <a:lstStyle/>
          <a:p>
            <a:fld id="{30A2658B-9DCA-4C61-BE60-88DEF3D1D478}" type="datetime1">
              <a:rPr lang="de-DE" smtClean="0"/>
              <a:t>09.07.2019</a:t>
            </a:fld>
            <a:endParaRPr lang="de-DE"/>
          </a:p>
        </p:txBody>
      </p:sp>
      <p:sp>
        <p:nvSpPr>
          <p:cNvPr id="8" name="Fußzeilenplatzhalter 7" hidden="1"/>
          <p:cNvSpPr>
            <a:spLocks noGrp="1"/>
          </p:cNvSpPr>
          <p:nvPr>
            <p:ph type="ftr" sz="quarter" idx="11"/>
          </p:nvPr>
        </p:nvSpPr>
        <p:spPr>
          <a:xfrm>
            <a:off x="2088232" y="5256715"/>
            <a:ext cx="5040000" cy="288000"/>
          </a:xfrm>
        </p:spPr>
        <p:txBody>
          <a:bodyPr/>
          <a:lstStyle/>
          <a:p>
            <a:r>
              <a:rPr lang="de-DE" smtClean="0"/>
              <a:t>Präsentationstitel/Autor/Veranstaltung</a:t>
            </a:r>
            <a:endParaRPr lang="de-DE" dirty="0"/>
          </a:p>
        </p:txBody>
      </p:sp>
      <p:sp>
        <p:nvSpPr>
          <p:cNvPr id="9" name="Foliennummernplatzhalter 8" hidden="1"/>
          <p:cNvSpPr>
            <a:spLocks noGrp="1"/>
          </p:cNvSpPr>
          <p:nvPr>
            <p:ph type="sldNum" sz="quarter" idx="12"/>
          </p:nvPr>
        </p:nvSpPr>
        <p:spPr>
          <a:xfrm>
            <a:off x="8352992" y="5256683"/>
            <a:ext cx="576000" cy="288000"/>
          </a:xfrm>
        </p:spPr>
        <p:txBody>
          <a:bodyPr/>
          <a:lstStyle/>
          <a:p>
            <a:fld id="{527F1E04-A1A3-475C-A843-CFD0985386EF}" type="slidenum">
              <a:rPr lang="de-DE" smtClean="0"/>
              <a:pPr/>
              <a:t>‹Nr.›</a:t>
            </a:fld>
            <a:endParaRPr lang="de-DE"/>
          </a:p>
        </p:txBody>
      </p:sp>
      <p:grpSp>
        <p:nvGrpSpPr>
          <p:cNvPr id="10" name="Gruppieren 9"/>
          <p:cNvGrpSpPr>
            <a:grpSpLocks noChangeAspect="1"/>
          </p:cNvGrpSpPr>
          <p:nvPr userDrawn="1"/>
        </p:nvGrpSpPr>
        <p:grpSpPr>
          <a:xfrm>
            <a:off x="288034" y="288203"/>
            <a:ext cx="1686520" cy="648000"/>
            <a:chOff x="7081838" y="144463"/>
            <a:chExt cx="1871662" cy="719137"/>
          </a:xfrm>
        </p:grpSpPr>
        <p:sp>
          <p:nvSpPr>
            <p:cNvPr id="11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081838" y="144463"/>
              <a:ext cx="1871662" cy="719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" name="Freeform 5"/>
            <p:cNvSpPr>
              <a:spLocks/>
            </p:cNvSpPr>
            <p:nvPr userDrawn="1"/>
          </p:nvSpPr>
          <p:spPr bwMode="auto">
            <a:xfrm>
              <a:off x="8216900" y="144463"/>
              <a:ext cx="455612" cy="392112"/>
            </a:xfrm>
            <a:custGeom>
              <a:avLst/>
              <a:gdLst>
                <a:gd name="T0" fmla="*/ 944 w 1277"/>
                <a:gd name="T1" fmla="*/ 552 h 1104"/>
                <a:gd name="T2" fmla="*/ 1277 w 1277"/>
                <a:gd name="T3" fmla="*/ 0 h 1104"/>
                <a:gd name="T4" fmla="*/ 0 w 1277"/>
                <a:gd name="T5" fmla="*/ 0 h 1104"/>
                <a:gd name="T6" fmla="*/ 0 w 1277"/>
                <a:gd name="T7" fmla="*/ 1104 h 1104"/>
                <a:gd name="T8" fmla="*/ 944 w 1277"/>
                <a:gd name="T9" fmla="*/ 552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104">
                  <a:moveTo>
                    <a:pt x="944" y="552"/>
                  </a:moveTo>
                  <a:cubicBezTo>
                    <a:pt x="1110" y="357"/>
                    <a:pt x="1203" y="197"/>
                    <a:pt x="1277" y="0"/>
                  </a:cubicBezTo>
                  <a:lnTo>
                    <a:pt x="0" y="0"/>
                  </a:lnTo>
                  <a:lnTo>
                    <a:pt x="0" y="1104"/>
                  </a:lnTo>
                  <a:cubicBezTo>
                    <a:pt x="253" y="1070"/>
                    <a:pt x="607" y="949"/>
                    <a:pt x="944" y="552"/>
                  </a:cubicBezTo>
                  <a:close/>
                </a:path>
              </a:pathLst>
            </a:custGeom>
            <a:solidFill>
              <a:srgbClr val="0752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" name="Rectangle 6"/>
            <p:cNvSpPr>
              <a:spLocks noChangeArrowheads="1"/>
            </p:cNvSpPr>
            <p:nvPr userDrawn="1"/>
          </p:nvSpPr>
          <p:spPr bwMode="auto">
            <a:xfrm>
              <a:off x="8216900" y="654050"/>
              <a:ext cx="714375" cy="200025"/>
            </a:xfrm>
            <a:prstGeom prst="rect">
              <a:avLst/>
            </a:prstGeom>
            <a:solidFill>
              <a:srgbClr val="EAB90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" name="Freeform 7"/>
            <p:cNvSpPr>
              <a:spLocks/>
            </p:cNvSpPr>
            <p:nvPr userDrawn="1"/>
          </p:nvSpPr>
          <p:spPr bwMode="auto">
            <a:xfrm>
              <a:off x="8216900" y="144463"/>
              <a:ext cx="714375" cy="477837"/>
            </a:xfrm>
            <a:custGeom>
              <a:avLst/>
              <a:gdLst>
                <a:gd name="T0" fmla="*/ 2000 w 2000"/>
                <a:gd name="T1" fmla="*/ 0 h 1349"/>
                <a:gd name="T2" fmla="*/ 1361 w 2000"/>
                <a:gd name="T3" fmla="*/ 0 h 1349"/>
                <a:gd name="T4" fmla="*/ 992 w 2000"/>
                <a:gd name="T5" fmla="*/ 627 h 1349"/>
                <a:gd name="T6" fmla="*/ 0 w 2000"/>
                <a:gd name="T7" fmla="*/ 1193 h 1349"/>
                <a:gd name="T8" fmla="*/ 0 w 2000"/>
                <a:gd name="T9" fmla="*/ 1349 h 1349"/>
                <a:gd name="T10" fmla="*/ 2000 w 2000"/>
                <a:gd name="T11" fmla="*/ 1349 h 1349"/>
                <a:gd name="T12" fmla="*/ 2000 w 2000"/>
                <a:gd name="T1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0" h="1349">
                  <a:moveTo>
                    <a:pt x="2000" y="0"/>
                  </a:moveTo>
                  <a:lnTo>
                    <a:pt x="1361" y="0"/>
                  </a:lnTo>
                  <a:cubicBezTo>
                    <a:pt x="1285" y="208"/>
                    <a:pt x="1168" y="419"/>
                    <a:pt x="992" y="627"/>
                  </a:cubicBezTo>
                  <a:cubicBezTo>
                    <a:pt x="644" y="1036"/>
                    <a:pt x="259" y="1159"/>
                    <a:pt x="0" y="1193"/>
                  </a:cubicBezTo>
                  <a:lnTo>
                    <a:pt x="0" y="1349"/>
                  </a:lnTo>
                  <a:lnTo>
                    <a:pt x="2000" y="1349"/>
                  </a:lnTo>
                  <a:lnTo>
                    <a:pt x="2000" y="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" name="Freeform 8"/>
            <p:cNvSpPr>
              <a:spLocks noEditPoints="1"/>
            </p:cNvSpPr>
            <p:nvPr userDrawn="1"/>
          </p:nvSpPr>
          <p:spPr bwMode="auto">
            <a:xfrm>
              <a:off x="8250238" y="690563"/>
              <a:ext cx="95250" cy="131762"/>
            </a:xfrm>
            <a:custGeom>
              <a:avLst/>
              <a:gdLst>
                <a:gd name="T0" fmla="*/ 134 w 264"/>
                <a:gd name="T1" fmla="*/ 318 h 371"/>
                <a:gd name="T2" fmla="*/ 198 w 264"/>
                <a:gd name="T3" fmla="*/ 265 h 371"/>
                <a:gd name="T4" fmla="*/ 132 w 264"/>
                <a:gd name="T5" fmla="*/ 203 h 371"/>
                <a:gd name="T6" fmla="*/ 65 w 264"/>
                <a:gd name="T7" fmla="*/ 203 h 371"/>
                <a:gd name="T8" fmla="*/ 65 w 264"/>
                <a:gd name="T9" fmla="*/ 318 h 371"/>
                <a:gd name="T10" fmla="*/ 134 w 264"/>
                <a:gd name="T11" fmla="*/ 318 h 371"/>
                <a:gd name="T12" fmla="*/ 65 w 264"/>
                <a:gd name="T13" fmla="*/ 53 h 371"/>
                <a:gd name="T14" fmla="*/ 65 w 264"/>
                <a:gd name="T15" fmla="*/ 155 h 371"/>
                <a:gd name="T16" fmla="*/ 131 w 264"/>
                <a:gd name="T17" fmla="*/ 155 h 371"/>
                <a:gd name="T18" fmla="*/ 190 w 264"/>
                <a:gd name="T19" fmla="*/ 103 h 371"/>
                <a:gd name="T20" fmla="*/ 126 w 264"/>
                <a:gd name="T21" fmla="*/ 53 h 371"/>
                <a:gd name="T22" fmla="*/ 65 w 264"/>
                <a:gd name="T23" fmla="*/ 53 h 371"/>
                <a:gd name="T24" fmla="*/ 191 w 264"/>
                <a:gd name="T25" fmla="*/ 180 h 371"/>
                <a:gd name="T26" fmla="*/ 264 w 264"/>
                <a:gd name="T27" fmla="*/ 277 h 371"/>
                <a:gd name="T28" fmla="*/ 145 w 264"/>
                <a:gd name="T29" fmla="*/ 371 h 371"/>
                <a:gd name="T30" fmla="*/ 0 w 264"/>
                <a:gd name="T31" fmla="*/ 367 h 371"/>
                <a:gd name="T32" fmla="*/ 0 w 264"/>
                <a:gd name="T33" fmla="*/ 4 h 371"/>
                <a:gd name="T34" fmla="*/ 129 w 264"/>
                <a:gd name="T35" fmla="*/ 0 h 371"/>
                <a:gd name="T36" fmla="*/ 253 w 264"/>
                <a:gd name="T37" fmla="*/ 95 h 371"/>
                <a:gd name="T38" fmla="*/ 191 w 264"/>
                <a:gd name="T39" fmla="*/ 178 h 371"/>
                <a:gd name="T40" fmla="*/ 191 w 264"/>
                <a:gd name="T41" fmla="*/ 18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371">
                  <a:moveTo>
                    <a:pt x="134" y="318"/>
                  </a:moveTo>
                  <a:cubicBezTo>
                    <a:pt x="183" y="318"/>
                    <a:pt x="198" y="308"/>
                    <a:pt x="198" y="265"/>
                  </a:cubicBezTo>
                  <a:cubicBezTo>
                    <a:pt x="198" y="216"/>
                    <a:pt x="182" y="204"/>
                    <a:pt x="132" y="203"/>
                  </a:cubicBezTo>
                  <a:lnTo>
                    <a:pt x="65" y="203"/>
                  </a:lnTo>
                  <a:lnTo>
                    <a:pt x="65" y="318"/>
                  </a:lnTo>
                  <a:lnTo>
                    <a:pt x="134" y="318"/>
                  </a:lnTo>
                  <a:close/>
                  <a:moveTo>
                    <a:pt x="65" y="53"/>
                  </a:moveTo>
                  <a:lnTo>
                    <a:pt x="65" y="155"/>
                  </a:lnTo>
                  <a:lnTo>
                    <a:pt x="131" y="155"/>
                  </a:lnTo>
                  <a:cubicBezTo>
                    <a:pt x="175" y="155"/>
                    <a:pt x="190" y="145"/>
                    <a:pt x="190" y="103"/>
                  </a:cubicBezTo>
                  <a:cubicBezTo>
                    <a:pt x="190" y="63"/>
                    <a:pt x="174" y="53"/>
                    <a:pt x="126" y="53"/>
                  </a:cubicBezTo>
                  <a:lnTo>
                    <a:pt x="65" y="53"/>
                  </a:lnTo>
                  <a:close/>
                  <a:moveTo>
                    <a:pt x="191" y="180"/>
                  </a:moveTo>
                  <a:cubicBezTo>
                    <a:pt x="245" y="185"/>
                    <a:pt x="264" y="219"/>
                    <a:pt x="264" y="277"/>
                  </a:cubicBezTo>
                  <a:cubicBezTo>
                    <a:pt x="264" y="351"/>
                    <a:pt x="230" y="371"/>
                    <a:pt x="145" y="371"/>
                  </a:cubicBezTo>
                  <a:cubicBezTo>
                    <a:pt x="79" y="371"/>
                    <a:pt x="44" y="371"/>
                    <a:pt x="0" y="367"/>
                  </a:cubicBezTo>
                  <a:lnTo>
                    <a:pt x="0" y="4"/>
                  </a:lnTo>
                  <a:cubicBezTo>
                    <a:pt x="39" y="1"/>
                    <a:pt x="71" y="0"/>
                    <a:pt x="129" y="0"/>
                  </a:cubicBezTo>
                  <a:cubicBezTo>
                    <a:pt x="220" y="0"/>
                    <a:pt x="253" y="20"/>
                    <a:pt x="253" y="95"/>
                  </a:cubicBezTo>
                  <a:cubicBezTo>
                    <a:pt x="253" y="147"/>
                    <a:pt x="235" y="174"/>
                    <a:pt x="191" y="178"/>
                  </a:cubicBezTo>
                  <a:lnTo>
                    <a:pt x="191" y="1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" name="Freeform 9"/>
            <p:cNvSpPr>
              <a:spLocks noEditPoints="1"/>
            </p:cNvSpPr>
            <p:nvPr userDrawn="1"/>
          </p:nvSpPr>
          <p:spPr bwMode="auto">
            <a:xfrm>
              <a:off x="8364538" y="688975"/>
              <a:ext cx="106362" cy="133350"/>
            </a:xfrm>
            <a:custGeom>
              <a:avLst/>
              <a:gdLst>
                <a:gd name="T0" fmla="*/ 69 w 299"/>
                <a:gd name="T1" fmla="*/ 188 h 376"/>
                <a:gd name="T2" fmla="*/ 149 w 299"/>
                <a:gd name="T3" fmla="*/ 320 h 376"/>
                <a:gd name="T4" fmla="*/ 230 w 299"/>
                <a:gd name="T5" fmla="*/ 188 h 376"/>
                <a:gd name="T6" fmla="*/ 149 w 299"/>
                <a:gd name="T7" fmla="*/ 56 h 376"/>
                <a:gd name="T8" fmla="*/ 69 w 299"/>
                <a:gd name="T9" fmla="*/ 188 h 376"/>
                <a:gd name="T10" fmla="*/ 299 w 299"/>
                <a:gd name="T11" fmla="*/ 188 h 376"/>
                <a:gd name="T12" fmla="*/ 149 w 299"/>
                <a:gd name="T13" fmla="*/ 376 h 376"/>
                <a:gd name="T14" fmla="*/ 0 w 299"/>
                <a:gd name="T15" fmla="*/ 188 h 376"/>
                <a:gd name="T16" fmla="*/ 149 w 299"/>
                <a:gd name="T17" fmla="*/ 0 h 376"/>
                <a:gd name="T18" fmla="*/ 299 w 299"/>
                <a:gd name="T19" fmla="*/ 18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9" h="376">
                  <a:moveTo>
                    <a:pt x="69" y="188"/>
                  </a:moveTo>
                  <a:cubicBezTo>
                    <a:pt x="69" y="289"/>
                    <a:pt x="88" y="320"/>
                    <a:pt x="149" y="320"/>
                  </a:cubicBezTo>
                  <a:cubicBezTo>
                    <a:pt x="211" y="320"/>
                    <a:pt x="230" y="289"/>
                    <a:pt x="230" y="188"/>
                  </a:cubicBezTo>
                  <a:cubicBezTo>
                    <a:pt x="230" y="87"/>
                    <a:pt x="211" y="56"/>
                    <a:pt x="149" y="56"/>
                  </a:cubicBezTo>
                  <a:cubicBezTo>
                    <a:pt x="88" y="56"/>
                    <a:pt x="69" y="87"/>
                    <a:pt x="69" y="188"/>
                  </a:cubicBezTo>
                  <a:close/>
                  <a:moveTo>
                    <a:pt x="299" y="188"/>
                  </a:moveTo>
                  <a:cubicBezTo>
                    <a:pt x="299" y="332"/>
                    <a:pt x="260" y="376"/>
                    <a:pt x="149" y="376"/>
                  </a:cubicBezTo>
                  <a:cubicBezTo>
                    <a:pt x="39" y="376"/>
                    <a:pt x="0" y="332"/>
                    <a:pt x="0" y="188"/>
                  </a:cubicBezTo>
                  <a:cubicBezTo>
                    <a:pt x="0" y="44"/>
                    <a:pt x="39" y="0"/>
                    <a:pt x="149" y="0"/>
                  </a:cubicBezTo>
                  <a:cubicBezTo>
                    <a:pt x="260" y="0"/>
                    <a:pt x="299" y="44"/>
                    <a:pt x="299" y="1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" name="Freeform 10"/>
            <p:cNvSpPr>
              <a:spLocks/>
            </p:cNvSpPr>
            <p:nvPr userDrawn="1"/>
          </p:nvSpPr>
          <p:spPr bwMode="auto">
            <a:xfrm>
              <a:off x="849630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2 w 295"/>
                <a:gd name="T7" fmla="*/ 343 h 363"/>
                <a:gd name="T8" fmla="*/ 90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4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7" y="363"/>
                    <a:pt x="271" y="363"/>
                  </a:cubicBezTo>
                  <a:lnTo>
                    <a:pt x="219" y="363"/>
                  </a:lnTo>
                  <a:cubicBezTo>
                    <a:pt x="205" y="363"/>
                    <a:pt x="197" y="357"/>
                    <a:pt x="192" y="343"/>
                  </a:cubicBezTo>
                  <a:lnTo>
                    <a:pt x="90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4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" name="Freeform 11"/>
            <p:cNvSpPr>
              <a:spLocks/>
            </p:cNvSpPr>
            <p:nvPr userDrawn="1"/>
          </p:nvSpPr>
          <p:spPr bwMode="auto">
            <a:xfrm>
              <a:off x="862965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1 w 295"/>
                <a:gd name="T7" fmla="*/ 343 h 363"/>
                <a:gd name="T8" fmla="*/ 89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3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6" y="363"/>
                    <a:pt x="271" y="363"/>
                  </a:cubicBezTo>
                  <a:lnTo>
                    <a:pt x="219" y="363"/>
                  </a:lnTo>
                  <a:cubicBezTo>
                    <a:pt x="204" y="363"/>
                    <a:pt x="197" y="357"/>
                    <a:pt x="191" y="343"/>
                  </a:cubicBezTo>
                  <a:lnTo>
                    <a:pt x="89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3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9" name="Freeform 12"/>
            <p:cNvSpPr>
              <a:spLocks/>
            </p:cNvSpPr>
            <p:nvPr userDrawn="1"/>
          </p:nvSpPr>
          <p:spPr bwMode="auto">
            <a:xfrm>
              <a:off x="7081838" y="695058"/>
              <a:ext cx="95250" cy="130175"/>
            </a:xfrm>
            <a:custGeom>
              <a:avLst/>
              <a:gdLst>
                <a:gd name="T0" fmla="*/ 267 w 267"/>
                <a:gd name="T1" fmla="*/ 223 h 370"/>
                <a:gd name="T2" fmla="*/ 136 w 267"/>
                <a:gd name="T3" fmla="*/ 370 h 370"/>
                <a:gd name="T4" fmla="*/ 0 w 267"/>
                <a:gd name="T5" fmla="*/ 223 h 370"/>
                <a:gd name="T6" fmla="*/ 0 w 267"/>
                <a:gd name="T7" fmla="*/ 0 h 370"/>
                <a:gd name="T8" fmla="*/ 53 w 267"/>
                <a:gd name="T9" fmla="*/ 0 h 370"/>
                <a:gd name="T10" fmla="*/ 53 w 267"/>
                <a:gd name="T11" fmla="*/ 223 h 370"/>
                <a:gd name="T12" fmla="*/ 134 w 267"/>
                <a:gd name="T13" fmla="*/ 323 h 370"/>
                <a:gd name="T14" fmla="*/ 215 w 267"/>
                <a:gd name="T15" fmla="*/ 223 h 370"/>
                <a:gd name="T16" fmla="*/ 215 w 267"/>
                <a:gd name="T17" fmla="*/ 0 h 370"/>
                <a:gd name="T18" fmla="*/ 267 w 267"/>
                <a:gd name="T19" fmla="*/ 0 h 370"/>
                <a:gd name="T20" fmla="*/ 267 w 267"/>
                <a:gd name="T21" fmla="*/ 22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370">
                  <a:moveTo>
                    <a:pt x="267" y="223"/>
                  </a:moveTo>
                  <a:cubicBezTo>
                    <a:pt x="267" y="330"/>
                    <a:pt x="232" y="370"/>
                    <a:pt x="136" y="370"/>
                  </a:cubicBezTo>
                  <a:cubicBezTo>
                    <a:pt x="36" y="370"/>
                    <a:pt x="0" y="330"/>
                    <a:pt x="0" y="223"/>
                  </a:cubicBezTo>
                  <a:lnTo>
                    <a:pt x="0" y="0"/>
                  </a:lnTo>
                  <a:lnTo>
                    <a:pt x="53" y="0"/>
                  </a:lnTo>
                  <a:lnTo>
                    <a:pt x="53" y="223"/>
                  </a:lnTo>
                  <a:cubicBezTo>
                    <a:pt x="53" y="298"/>
                    <a:pt x="73" y="323"/>
                    <a:pt x="134" y="323"/>
                  </a:cubicBezTo>
                  <a:cubicBezTo>
                    <a:pt x="193" y="323"/>
                    <a:pt x="215" y="298"/>
                    <a:pt x="215" y="223"/>
                  </a:cubicBezTo>
                  <a:lnTo>
                    <a:pt x="215" y="0"/>
                  </a:lnTo>
                  <a:lnTo>
                    <a:pt x="267" y="0"/>
                  </a:lnTo>
                  <a:lnTo>
                    <a:pt x="267" y="22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0" name="Freeform 13"/>
            <p:cNvSpPr>
              <a:spLocks/>
            </p:cNvSpPr>
            <p:nvPr userDrawn="1"/>
          </p:nvSpPr>
          <p:spPr bwMode="auto">
            <a:xfrm>
              <a:off x="7207250" y="695058"/>
              <a:ext cx="101600" cy="128587"/>
            </a:xfrm>
            <a:custGeom>
              <a:avLst/>
              <a:gdLst>
                <a:gd name="T0" fmla="*/ 284 w 284"/>
                <a:gd name="T1" fmla="*/ 343 h 363"/>
                <a:gd name="T2" fmla="*/ 265 w 284"/>
                <a:gd name="T3" fmla="*/ 363 h 363"/>
                <a:gd name="T4" fmla="*/ 215 w 284"/>
                <a:gd name="T5" fmla="*/ 363 h 363"/>
                <a:gd name="T6" fmla="*/ 192 w 284"/>
                <a:gd name="T7" fmla="*/ 347 h 363"/>
                <a:gd name="T8" fmla="*/ 79 w 284"/>
                <a:gd name="T9" fmla="*/ 100 h 363"/>
                <a:gd name="T10" fmla="*/ 57 w 284"/>
                <a:gd name="T11" fmla="*/ 49 h 363"/>
                <a:gd name="T12" fmla="*/ 50 w 284"/>
                <a:gd name="T13" fmla="*/ 49 h 363"/>
                <a:gd name="T14" fmla="*/ 53 w 284"/>
                <a:gd name="T15" fmla="*/ 100 h 363"/>
                <a:gd name="T16" fmla="*/ 53 w 284"/>
                <a:gd name="T17" fmla="*/ 363 h 363"/>
                <a:gd name="T18" fmla="*/ 0 w 284"/>
                <a:gd name="T19" fmla="*/ 363 h 363"/>
                <a:gd name="T20" fmla="*/ 0 w 284"/>
                <a:gd name="T21" fmla="*/ 21 h 363"/>
                <a:gd name="T22" fmla="*/ 20 w 284"/>
                <a:gd name="T23" fmla="*/ 0 h 363"/>
                <a:gd name="T24" fmla="*/ 68 w 284"/>
                <a:gd name="T25" fmla="*/ 0 h 363"/>
                <a:gd name="T26" fmla="*/ 92 w 284"/>
                <a:gd name="T27" fmla="*/ 17 h 363"/>
                <a:gd name="T28" fmla="*/ 202 w 284"/>
                <a:gd name="T29" fmla="*/ 257 h 363"/>
                <a:gd name="T30" fmla="*/ 227 w 284"/>
                <a:gd name="T31" fmla="*/ 312 h 363"/>
                <a:gd name="T32" fmla="*/ 235 w 284"/>
                <a:gd name="T33" fmla="*/ 312 h 363"/>
                <a:gd name="T34" fmla="*/ 232 w 284"/>
                <a:gd name="T35" fmla="*/ 255 h 363"/>
                <a:gd name="T36" fmla="*/ 232 w 284"/>
                <a:gd name="T37" fmla="*/ 0 h 363"/>
                <a:gd name="T38" fmla="*/ 284 w 284"/>
                <a:gd name="T39" fmla="*/ 0 h 363"/>
                <a:gd name="T40" fmla="*/ 284 w 284"/>
                <a:gd name="T41" fmla="*/ 343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4" h="363">
                  <a:moveTo>
                    <a:pt x="284" y="343"/>
                  </a:moveTo>
                  <a:cubicBezTo>
                    <a:pt x="284" y="356"/>
                    <a:pt x="277" y="363"/>
                    <a:pt x="265" y="363"/>
                  </a:cubicBezTo>
                  <a:lnTo>
                    <a:pt x="215" y="363"/>
                  </a:lnTo>
                  <a:cubicBezTo>
                    <a:pt x="203" y="363"/>
                    <a:pt x="197" y="358"/>
                    <a:pt x="192" y="347"/>
                  </a:cubicBezTo>
                  <a:lnTo>
                    <a:pt x="79" y="100"/>
                  </a:lnTo>
                  <a:cubicBezTo>
                    <a:pt x="73" y="86"/>
                    <a:pt x="62" y="64"/>
                    <a:pt x="57" y="49"/>
                  </a:cubicBezTo>
                  <a:lnTo>
                    <a:pt x="50" y="49"/>
                  </a:lnTo>
                  <a:cubicBezTo>
                    <a:pt x="52" y="66"/>
                    <a:pt x="53" y="83"/>
                    <a:pt x="53" y="100"/>
                  </a:cubicBezTo>
                  <a:lnTo>
                    <a:pt x="53" y="363"/>
                  </a:lnTo>
                  <a:lnTo>
                    <a:pt x="0" y="363"/>
                  </a:lnTo>
                  <a:lnTo>
                    <a:pt x="0" y="21"/>
                  </a:lnTo>
                  <a:cubicBezTo>
                    <a:pt x="0" y="7"/>
                    <a:pt x="7" y="0"/>
                    <a:pt x="20" y="0"/>
                  </a:cubicBezTo>
                  <a:lnTo>
                    <a:pt x="68" y="0"/>
                  </a:lnTo>
                  <a:cubicBezTo>
                    <a:pt x="80" y="0"/>
                    <a:pt x="86" y="6"/>
                    <a:pt x="92" y="17"/>
                  </a:cubicBezTo>
                  <a:lnTo>
                    <a:pt x="202" y="257"/>
                  </a:lnTo>
                  <a:cubicBezTo>
                    <a:pt x="208" y="272"/>
                    <a:pt x="219" y="293"/>
                    <a:pt x="227" y="312"/>
                  </a:cubicBezTo>
                  <a:lnTo>
                    <a:pt x="235" y="312"/>
                  </a:lnTo>
                  <a:cubicBezTo>
                    <a:pt x="233" y="293"/>
                    <a:pt x="232" y="274"/>
                    <a:pt x="232" y="255"/>
                  </a:cubicBezTo>
                  <a:lnTo>
                    <a:pt x="232" y="0"/>
                  </a:lnTo>
                  <a:lnTo>
                    <a:pt x="284" y="0"/>
                  </a:lnTo>
                  <a:lnTo>
                    <a:pt x="284" y="34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1" name="Rectangle 14"/>
            <p:cNvSpPr>
              <a:spLocks noChangeArrowheads="1"/>
            </p:cNvSpPr>
            <p:nvPr userDrawn="1"/>
          </p:nvSpPr>
          <p:spPr bwMode="auto">
            <a:xfrm>
              <a:off x="7340600" y="695058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2" name="Freeform 15"/>
            <p:cNvSpPr>
              <a:spLocks/>
            </p:cNvSpPr>
            <p:nvPr userDrawn="1"/>
          </p:nvSpPr>
          <p:spPr bwMode="auto">
            <a:xfrm>
              <a:off x="7378701" y="695058"/>
              <a:ext cx="109537" cy="128587"/>
            </a:xfrm>
            <a:custGeom>
              <a:avLst/>
              <a:gdLst>
                <a:gd name="T0" fmla="*/ 199 w 306"/>
                <a:gd name="T1" fmla="*/ 348 h 363"/>
                <a:gd name="T2" fmla="*/ 179 w 306"/>
                <a:gd name="T3" fmla="*/ 363 h 363"/>
                <a:gd name="T4" fmla="*/ 128 w 306"/>
                <a:gd name="T5" fmla="*/ 363 h 363"/>
                <a:gd name="T6" fmla="*/ 108 w 306"/>
                <a:gd name="T7" fmla="*/ 348 h 363"/>
                <a:gd name="T8" fmla="*/ 0 w 306"/>
                <a:gd name="T9" fmla="*/ 0 h 363"/>
                <a:gd name="T10" fmla="*/ 55 w 306"/>
                <a:gd name="T11" fmla="*/ 0 h 363"/>
                <a:gd name="T12" fmla="*/ 137 w 306"/>
                <a:gd name="T13" fmla="*/ 283 h 363"/>
                <a:gd name="T14" fmla="*/ 147 w 306"/>
                <a:gd name="T15" fmla="*/ 323 h 363"/>
                <a:gd name="T16" fmla="*/ 161 w 306"/>
                <a:gd name="T17" fmla="*/ 323 h 363"/>
                <a:gd name="T18" fmla="*/ 171 w 306"/>
                <a:gd name="T19" fmla="*/ 283 h 363"/>
                <a:gd name="T20" fmla="*/ 252 w 306"/>
                <a:gd name="T21" fmla="*/ 0 h 363"/>
                <a:gd name="T22" fmla="*/ 306 w 306"/>
                <a:gd name="T23" fmla="*/ 0 h 363"/>
                <a:gd name="T24" fmla="*/ 199 w 306"/>
                <a:gd name="T25" fmla="*/ 348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6" h="363">
                  <a:moveTo>
                    <a:pt x="199" y="348"/>
                  </a:moveTo>
                  <a:cubicBezTo>
                    <a:pt x="197" y="357"/>
                    <a:pt x="189" y="363"/>
                    <a:pt x="179" y="363"/>
                  </a:cubicBezTo>
                  <a:lnTo>
                    <a:pt x="128" y="363"/>
                  </a:lnTo>
                  <a:cubicBezTo>
                    <a:pt x="118" y="363"/>
                    <a:pt x="110" y="357"/>
                    <a:pt x="108" y="348"/>
                  </a:cubicBezTo>
                  <a:lnTo>
                    <a:pt x="0" y="0"/>
                  </a:lnTo>
                  <a:lnTo>
                    <a:pt x="55" y="0"/>
                  </a:lnTo>
                  <a:lnTo>
                    <a:pt x="137" y="283"/>
                  </a:lnTo>
                  <a:cubicBezTo>
                    <a:pt x="140" y="296"/>
                    <a:pt x="143" y="310"/>
                    <a:pt x="147" y="323"/>
                  </a:cubicBezTo>
                  <a:lnTo>
                    <a:pt x="161" y="323"/>
                  </a:lnTo>
                  <a:cubicBezTo>
                    <a:pt x="163" y="310"/>
                    <a:pt x="167" y="296"/>
                    <a:pt x="171" y="283"/>
                  </a:cubicBezTo>
                  <a:lnTo>
                    <a:pt x="252" y="0"/>
                  </a:lnTo>
                  <a:lnTo>
                    <a:pt x="306" y="0"/>
                  </a:lnTo>
                  <a:lnTo>
                    <a:pt x="199" y="348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3" name="Freeform 16"/>
            <p:cNvSpPr>
              <a:spLocks/>
            </p:cNvSpPr>
            <p:nvPr userDrawn="1"/>
          </p:nvSpPr>
          <p:spPr bwMode="auto">
            <a:xfrm>
              <a:off x="7505700" y="695058"/>
              <a:ext cx="80962" cy="128587"/>
            </a:xfrm>
            <a:custGeom>
              <a:avLst/>
              <a:gdLst>
                <a:gd name="T0" fmla="*/ 228 w 228"/>
                <a:gd name="T1" fmla="*/ 361 h 365"/>
                <a:gd name="T2" fmla="*/ 73 w 228"/>
                <a:gd name="T3" fmla="*/ 365 h 365"/>
                <a:gd name="T4" fmla="*/ 0 w 228"/>
                <a:gd name="T5" fmla="*/ 300 h 365"/>
                <a:gd name="T6" fmla="*/ 0 w 228"/>
                <a:gd name="T7" fmla="*/ 65 h 365"/>
                <a:gd name="T8" fmla="*/ 73 w 228"/>
                <a:gd name="T9" fmla="*/ 0 h 365"/>
                <a:gd name="T10" fmla="*/ 228 w 228"/>
                <a:gd name="T11" fmla="*/ 4 h 365"/>
                <a:gd name="T12" fmla="*/ 226 w 228"/>
                <a:gd name="T13" fmla="*/ 45 h 365"/>
                <a:gd name="T14" fmla="*/ 82 w 228"/>
                <a:gd name="T15" fmla="*/ 45 h 365"/>
                <a:gd name="T16" fmla="*/ 53 w 228"/>
                <a:gd name="T17" fmla="*/ 79 h 365"/>
                <a:gd name="T18" fmla="*/ 53 w 228"/>
                <a:gd name="T19" fmla="*/ 152 h 365"/>
                <a:gd name="T20" fmla="*/ 206 w 228"/>
                <a:gd name="T21" fmla="*/ 152 h 365"/>
                <a:gd name="T22" fmla="*/ 206 w 228"/>
                <a:gd name="T23" fmla="*/ 194 h 365"/>
                <a:gd name="T24" fmla="*/ 53 w 228"/>
                <a:gd name="T25" fmla="*/ 194 h 365"/>
                <a:gd name="T26" fmla="*/ 53 w 228"/>
                <a:gd name="T27" fmla="*/ 287 h 365"/>
                <a:gd name="T28" fmla="*/ 82 w 228"/>
                <a:gd name="T29" fmla="*/ 321 h 365"/>
                <a:gd name="T30" fmla="*/ 226 w 228"/>
                <a:gd name="T31" fmla="*/ 321 h 365"/>
                <a:gd name="T32" fmla="*/ 228 w 228"/>
                <a:gd name="T33" fmla="*/ 361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" h="365">
                  <a:moveTo>
                    <a:pt x="228" y="361"/>
                  </a:moveTo>
                  <a:cubicBezTo>
                    <a:pt x="180" y="365"/>
                    <a:pt x="125" y="365"/>
                    <a:pt x="73" y="365"/>
                  </a:cubicBezTo>
                  <a:cubicBezTo>
                    <a:pt x="27" y="365"/>
                    <a:pt x="0" y="340"/>
                    <a:pt x="0" y="300"/>
                  </a:cubicBezTo>
                  <a:lnTo>
                    <a:pt x="0" y="65"/>
                  </a:lnTo>
                  <a:cubicBezTo>
                    <a:pt x="0" y="25"/>
                    <a:pt x="28" y="0"/>
                    <a:pt x="73" y="0"/>
                  </a:cubicBezTo>
                  <a:cubicBezTo>
                    <a:pt x="125" y="0"/>
                    <a:pt x="180" y="0"/>
                    <a:pt x="228" y="4"/>
                  </a:cubicBezTo>
                  <a:lnTo>
                    <a:pt x="226" y="45"/>
                  </a:lnTo>
                  <a:lnTo>
                    <a:pt x="82" y="45"/>
                  </a:lnTo>
                  <a:cubicBezTo>
                    <a:pt x="61" y="45"/>
                    <a:pt x="53" y="54"/>
                    <a:pt x="53" y="79"/>
                  </a:cubicBezTo>
                  <a:lnTo>
                    <a:pt x="53" y="152"/>
                  </a:lnTo>
                  <a:lnTo>
                    <a:pt x="206" y="152"/>
                  </a:lnTo>
                  <a:lnTo>
                    <a:pt x="206" y="194"/>
                  </a:lnTo>
                  <a:lnTo>
                    <a:pt x="53" y="194"/>
                  </a:lnTo>
                  <a:lnTo>
                    <a:pt x="53" y="287"/>
                  </a:lnTo>
                  <a:cubicBezTo>
                    <a:pt x="53" y="312"/>
                    <a:pt x="61" y="321"/>
                    <a:pt x="82" y="321"/>
                  </a:cubicBezTo>
                  <a:lnTo>
                    <a:pt x="226" y="321"/>
                  </a:lnTo>
                  <a:lnTo>
                    <a:pt x="228" y="361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4" name="Freeform 17"/>
            <p:cNvSpPr>
              <a:spLocks noEditPoints="1"/>
            </p:cNvSpPr>
            <p:nvPr userDrawn="1"/>
          </p:nvSpPr>
          <p:spPr bwMode="auto">
            <a:xfrm>
              <a:off x="7612063" y="693471"/>
              <a:ext cx="92075" cy="130175"/>
            </a:xfrm>
            <a:custGeom>
              <a:avLst/>
              <a:gdLst>
                <a:gd name="T0" fmla="*/ 126 w 260"/>
                <a:gd name="T1" fmla="*/ 173 h 367"/>
                <a:gd name="T2" fmla="*/ 194 w 260"/>
                <a:gd name="T3" fmla="*/ 108 h 367"/>
                <a:gd name="T4" fmla="*/ 126 w 260"/>
                <a:gd name="T5" fmla="*/ 45 h 367"/>
                <a:gd name="T6" fmla="*/ 52 w 260"/>
                <a:gd name="T7" fmla="*/ 45 h 367"/>
                <a:gd name="T8" fmla="*/ 52 w 260"/>
                <a:gd name="T9" fmla="*/ 173 h 367"/>
                <a:gd name="T10" fmla="*/ 126 w 260"/>
                <a:gd name="T11" fmla="*/ 173 h 367"/>
                <a:gd name="T12" fmla="*/ 204 w 260"/>
                <a:gd name="T13" fmla="*/ 367 h 367"/>
                <a:gd name="T14" fmla="*/ 173 w 260"/>
                <a:gd name="T15" fmla="*/ 254 h 367"/>
                <a:gd name="T16" fmla="*/ 127 w 260"/>
                <a:gd name="T17" fmla="*/ 218 h 367"/>
                <a:gd name="T18" fmla="*/ 52 w 260"/>
                <a:gd name="T19" fmla="*/ 217 h 367"/>
                <a:gd name="T20" fmla="*/ 52 w 260"/>
                <a:gd name="T21" fmla="*/ 367 h 367"/>
                <a:gd name="T22" fmla="*/ 0 w 260"/>
                <a:gd name="T23" fmla="*/ 367 h 367"/>
                <a:gd name="T24" fmla="*/ 0 w 260"/>
                <a:gd name="T25" fmla="*/ 4 h 367"/>
                <a:gd name="T26" fmla="*/ 127 w 260"/>
                <a:gd name="T27" fmla="*/ 0 h 367"/>
                <a:gd name="T28" fmla="*/ 247 w 260"/>
                <a:gd name="T29" fmla="*/ 105 h 367"/>
                <a:gd name="T30" fmla="*/ 180 w 260"/>
                <a:gd name="T31" fmla="*/ 197 h 367"/>
                <a:gd name="T32" fmla="*/ 180 w 260"/>
                <a:gd name="T33" fmla="*/ 200 h 367"/>
                <a:gd name="T34" fmla="*/ 226 w 260"/>
                <a:gd name="T35" fmla="*/ 252 h 367"/>
                <a:gd name="T36" fmla="*/ 260 w 260"/>
                <a:gd name="T37" fmla="*/ 367 h 367"/>
                <a:gd name="T38" fmla="*/ 204 w 260"/>
                <a:gd name="T39" fmla="*/ 367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367">
                  <a:moveTo>
                    <a:pt x="126" y="173"/>
                  </a:moveTo>
                  <a:cubicBezTo>
                    <a:pt x="177" y="172"/>
                    <a:pt x="194" y="158"/>
                    <a:pt x="194" y="108"/>
                  </a:cubicBezTo>
                  <a:cubicBezTo>
                    <a:pt x="194" y="58"/>
                    <a:pt x="177" y="45"/>
                    <a:pt x="126" y="45"/>
                  </a:cubicBezTo>
                  <a:cubicBezTo>
                    <a:pt x="98" y="45"/>
                    <a:pt x="72" y="45"/>
                    <a:pt x="52" y="45"/>
                  </a:cubicBezTo>
                  <a:lnTo>
                    <a:pt x="52" y="173"/>
                  </a:lnTo>
                  <a:lnTo>
                    <a:pt x="126" y="173"/>
                  </a:lnTo>
                  <a:close/>
                  <a:moveTo>
                    <a:pt x="204" y="367"/>
                  </a:moveTo>
                  <a:lnTo>
                    <a:pt x="173" y="254"/>
                  </a:lnTo>
                  <a:cubicBezTo>
                    <a:pt x="164" y="228"/>
                    <a:pt x="150" y="218"/>
                    <a:pt x="127" y="218"/>
                  </a:cubicBezTo>
                  <a:lnTo>
                    <a:pt x="52" y="217"/>
                  </a:lnTo>
                  <a:lnTo>
                    <a:pt x="52" y="367"/>
                  </a:lnTo>
                  <a:lnTo>
                    <a:pt x="0" y="367"/>
                  </a:lnTo>
                  <a:lnTo>
                    <a:pt x="0" y="4"/>
                  </a:lnTo>
                  <a:cubicBezTo>
                    <a:pt x="40" y="0"/>
                    <a:pt x="68" y="0"/>
                    <a:pt x="127" y="0"/>
                  </a:cubicBezTo>
                  <a:cubicBezTo>
                    <a:pt x="212" y="0"/>
                    <a:pt x="247" y="23"/>
                    <a:pt x="247" y="105"/>
                  </a:cubicBezTo>
                  <a:cubicBezTo>
                    <a:pt x="247" y="162"/>
                    <a:pt x="229" y="191"/>
                    <a:pt x="180" y="197"/>
                  </a:cubicBezTo>
                  <a:lnTo>
                    <a:pt x="180" y="200"/>
                  </a:lnTo>
                  <a:cubicBezTo>
                    <a:pt x="198" y="205"/>
                    <a:pt x="218" y="221"/>
                    <a:pt x="226" y="252"/>
                  </a:cubicBezTo>
                  <a:lnTo>
                    <a:pt x="260" y="367"/>
                  </a:lnTo>
                  <a:lnTo>
                    <a:pt x="204" y="36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5" name="Freeform 18"/>
            <p:cNvSpPr>
              <a:spLocks/>
            </p:cNvSpPr>
            <p:nvPr userDrawn="1"/>
          </p:nvSpPr>
          <p:spPr bwMode="auto">
            <a:xfrm>
              <a:off x="7723188" y="691883"/>
              <a:ext cx="85725" cy="133350"/>
            </a:xfrm>
            <a:custGeom>
              <a:avLst/>
              <a:gdLst>
                <a:gd name="T0" fmla="*/ 229 w 243"/>
                <a:gd name="T1" fmla="*/ 11 h 375"/>
                <a:gd name="T2" fmla="*/ 226 w 243"/>
                <a:gd name="T3" fmla="*/ 49 h 375"/>
                <a:gd name="T4" fmla="*/ 122 w 243"/>
                <a:gd name="T5" fmla="*/ 47 h 375"/>
                <a:gd name="T6" fmla="*/ 53 w 243"/>
                <a:gd name="T7" fmla="*/ 97 h 375"/>
                <a:gd name="T8" fmla="*/ 97 w 243"/>
                <a:gd name="T9" fmla="*/ 152 h 375"/>
                <a:gd name="T10" fmla="*/ 169 w 243"/>
                <a:gd name="T11" fmla="*/ 172 h 375"/>
                <a:gd name="T12" fmla="*/ 243 w 243"/>
                <a:gd name="T13" fmla="*/ 276 h 375"/>
                <a:gd name="T14" fmla="*/ 119 w 243"/>
                <a:gd name="T15" fmla="*/ 375 h 375"/>
                <a:gd name="T16" fmla="*/ 5 w 243"/>
                <a:gd name="T17" fmla="*/ 365 h 375"/>
                <a:gd name="T18" fmla="*/ 9 w 243"/>
                <a:gd name="T19" fmla="*/ 326 h 375"/>
                <a:gd name="T20" fmla="*/ 120 w 243"/>
                <a:gd name="T21" fmla="*/ 329 h 375"/>
                <a:gd name="T22" fmla="*/ 189 w 243"/>
                <a:gd name="T23" fmla="*/ 275 h 375"/>
                <a:gd name="T24" fmla="*/ 146 w 243"/>
                <a:gd name="T25" fmla="*/ 219 h 375"/>
                <a:gd name="T26" fmla="*/ 72 w 243"/>
                <a:gd name="T27" fmla="*/ 199 h 375"/>
                <a:gd name="T28" fmla="*/ 0 w 243"/>
                <a:gd name="T29" fmla="*/ 96 h 375"/>
                <a:gd name="T30" fmla="*/ 120 w 243"/>
                <a:gd name="T31" fmla="*/ 0 h 375"/>
                <a:gd name="T32" fmla="*/ 229 w 243"/>
                <a:gd name="T33" fmla="*/ 1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3" h="375">
                  <a:moveTo>
                    <a:pt x="229" y="11"/>
                  </a:moveTo>
                  <a:lnTo>
                    <a:pt x="226" y="49"/>
                  </a:lnTo>
                  <a:cubicBezTo>
                    <a:pt x="195" y="48"/>
                    <a:pt x="156" y="47"/>
                    <a:pt x="122" y="47"/>
                  </a:cubicBezTo>
                  <a:cubicBezTo>
                    <a:pt x="72" y="47"/>
                    <a:pt x="53" y="49"/>
                    <a:pt x="53" y="97"/>
                  </a:cubicBezTo>
                  <a:cubicBezTo>
                    <a:pt x="53" y="135"/>
                    <a:pt x="67" y="145"/>
                    <a:pt x="97" y="152"/>
                  </a:cubicBezTo>
                  <a:lnTo>
                    <a:pt x="169" y="172"/>
                  </a:lnTo>
                  <a:cubicBezTo>
                    <a:pt x="225" y="188"/>
                    <a:pt x="243" y="221"/>
                    <a:pt x="243" y="276"/>
                  </a:cubicBezTo>
                  <a:cubicBezTo>
                    <a:pt x="243" y="359"/>
                    <a:pt x="206" y="375"/>
                    <a:pt x="119" y="375"/>
                  </a:cubicBezTo>
                  <a:cubicBezTo>
                    <a:pt x="96" y="375"/>
                    <a:pt x="56" y="374"/>
                    <a:pt x="5" y="365"/>
                  </a:cubicBezTo>
                  <a:lnTo>
                    <a:pt x="9" y="326"/>
                  </a:lnTo>
                  <a:cubicBezTo>
                    <a:pt x="75" y="328"/>
                    <a:pt x="93" y="329"/>
                    <a:pt x="120" y="329"/>
                  </a:cubicBezTo>
                  <a:cubicBezTo>
                    <a:pt x="173" y="328"/>
                    <a:pt x="189" y="320"/>
                    <a:pt x="189" y="275"/>
                  </a:cubicBezTo>
                  <a:cubicBezTo>
                    <a:pt x="189" y="236"/>
                    <a:pt x="175" y="227"/>
                    <a:pt x="146" y="219"/>
                  </a:cubicBezTo>
                  <a:lnTo>
                    <a:pt x="72" y="199"/>
                  </a:lnTo>
                  <a:cubicBezTo>
                    <a:pt x="19" y="184"/>
                    <a:pt x="0" y="151"/>
                    <a:pt x="0" y="96"/>
                  </a:cubicBezTo>
                  <a:cubicBezTo>
                    <a:pt x="0" y="12"/>
                    <a:pt x="38" y="0"/>
                    <a:pt x="120" y="0"/>
                  </a:cubicBezTo>
                  <a:cubicBezTo>
                    <a:pt x="154" y="0"/>
                    <a:pt x="192" y="2"/>
                    <a:pt x="229" y="11"/>
                  </a:cubicBez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6" name="Rectangle 19"/>
            <p:cNvSpPr>
              <a:spLocks noChangeArrowheads="1"/>
            </p:cNvSpPr>
            <p:nvPr userDrawn="1"/>
          </p:nvSpPr>
          <p:spPr bwMode="auto">
            <a:xfrm>
              <a:off x="7834312" y="695058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7" name="Freeform 20"/>
            <p:cNvSpPr>
              <a:spLocks/>
            </p:cNvSpPr>
            <p:nvPr userDrawn="1"/>
          </p:nvSpPr>
          <p:spPr bwMode="auto">
            <a:xfrm>
              <a:off x="7872413" y="695058"/>
              <a:ext cx="101600" cy="128587"/>
            </a:xfrm>
            <a:custGeom>
              <a:avLst/>
              <a:gdLst>
                <a:gd name="T0" fmla="*/ 168 w 283"/>
                <a:gd name="T1" fmla="*/ 47 h 363"/>
                <a:gd name="T2" fmla="*/ 168 w 283"/>
                <a:gd name="T3" fmla="*/ 363 h 363"/>
                <a:gd name="T4" fmla="*/ 114 w 283"/>
                <a:gd name="T5" fmla="*/ 363 h 363"/>
                <a:gd name="T6" fmla="*/ 114 w 283"/>
                <a:gd name="T7" fmla="*/ 47 h 363"/>
                <a:gd name="T8" fmla="*/ 0 w 283"/>
                <a:gd name="T9" fmla="*/ 47 h 363"/>
                <a:gd name="T10" fmla="*/ 0 w 283"/>
                <a:gd name="T11" fmla="*/ 0 h 363"/>
                <a:gd name="T12" fmla="*/ 283 w 283"/>
                <a:gd name="T13" fmla="*/ 0 h 363"/>
                <a:gd name="T14" fmla="*/ 283 w 283"/>
                <a:gd name="T15" fmla="*/ 47 h 363"/>
                <a:gd name="T16" fmla="*/ 168 w 283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3" h="363">
                  <a:moveTo>
                    <a:pt x="168" y="47"/>
                  </a:moveTo>
                  <a:lnTo>
                    <a:pt x="168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3" y="0"/>
                  </a:lnTo>
                  <a:lnTo>
                    <a:pt x="283" y="47"/>
                  </a:lnTo>
                  <a:lnTo>
                    <a:pt x="168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8" name="Freeform 21"/>
            <p:cNvSpPr>
              <a:spLocks noEditPoints="1"/>
            </p:cNvSpPr>
            <p:nvPr userDrawn="1"/>
          </p:nvSpPr>
          <p:spPr bwMode="auto">
            <a:xfrm>
              <a:off x="7969250" y="660133"/>
              <a:ext cx="114299" cy="163512"/>
            </a:xfrm>
            <a:custGeom>
              <a:avLst/>
              <a:gdLst>
                <a:gd name="T0" fmla="*/ 199 w 321"/>
                <a:gd name="T1" fmla="*/ 57 h 459"/>
                <a:gd name="T2" fmla="*/ 185 w 321"/>
                <a:gd name="T3" fmla="*/ 43 h 459"/>
                <a:gd name="T4" fmla="*/ 185 w 321"/>
                <a:gd name="T5" fmla="*/ 14 h 459"/>
                <a:gd name="T6" fmla="*/ 199 w 321"/>
                <a:gd name="T7" fmla="*/ 0 h 459"/>
                <a:gd name="T8" fmla="*/ 215 w 321"/>
                <a:gd name="T9" fmla="*/ 0 h 459"/>
                <a:gd name="T10" fmla="*/ 230 w 321"/>
                <a:gd name="T11" fmla="*/ 14 h 459"/>
                <a:gd name="T12" fmla="*/ 230 w 321"/>
                <a:gd name="T13" fmla="*/ 43 h 459"/>
                <a:gd name="T14" fmla="*/ 215 w 321"/>
                <a:gd name="T15" fmla="*/ 57 h 459"/>
                <a:gd name="T16" fmla="*/ 199 w 321"/>
                <a:gd name="T17" fmla="*/ 57 h 459"/>
                <a:gd name="T18" fmla="*/ 176 w 321"/>
                <a:gd name="T19" fmla="*/ 166 h 459"/>
                <a:gd name="T20" fmla="*/ 167 w 321"/>
                <a:gd name="T21" fmla="*/ 137 h 459"/>
                <a:gd name="T22" fmla="*/ 153 w 321"/>
                <a:gd name="T23" fmla="*/ 137 h 459"/>
                <a:gd name="T24" fmla="*/ 144 w 321"/>
                <a:gd name="T25" fmla="*/ 166 h 459"/>
                <a:gd name="T26" fmla="*/ 102 w 321"/>
                <a:gd name="T27" fmla="*/ 304 h 459"/>
                <a:gd name="T28" fmla="*/ 218 w 321"/>
                <a:gd name="T29" fmla="*/ 304 h 459"/>
                <a:gd name="T30" fmla="*/ 176 w 321"/>
                <a:gd name="T31" fmla="*/ 166 h 459"/>
                <a:gd name="T32" fmla="*/ 105 w 321"/>
                <a:gd name="T33" fmla="*/ 57 h 459"/>
                <a:gd name="T34" fmla="*/ 92 w 321"/>
                <a:gd name="T35" fmla="*/ 43 h 459"/>
                <a:gd name="T36" fmla="*/ 92 w 321"/>
                <a:gd name="T37" fmla="*/ 14 h 459"/>
                <a:gd name="T38" fmla="*/ 105 w 321"/>
                <a:gd name="T39" fmla="*/ 0 h 459"/>
                <a:gd name="T40" fmla="*/ 122 w 321"/>
                <a:gd name="T41" fmla="*/ 0 h 459"/>
                <a:gd name="T42" fmla="*/ 136 w 321"/>
                <a:gd name="T43" fmla="*/ 14 h 459"/>
                <a:gd name="T44" fmla="*/ 136 w 321"/>
                <a:gd name="T45" fmla="*/ 43 h 459"/>
                <a:gd name="T46" fmla="*/ 122 w 321"/>
                <a:gd name="T47" fmla="*/ 57 h 459"/>
                <a:gd name="T48" fmla="*/ 105 w 321"/>
                <a:gd name="T49" fmla="*/ 57 h 459"/>
                <a:gd name="T50" fmla="*/ 88 w 321"/>
                <a:gd name="T51" fmla="*/ 350 h 459"/>
                <a:gd name="T52" fmla="*/ 54 w 321"/>
                <a:gd name="T53" fmla="*/ 459 h 459"/>
                <a:gd name="T54" fmla="*/ 0 w 321"/>
                <a:gd name="T55" fmla="*/ 459 h 459"/>
                <a:gd name="T56" fmla="*/ 114 w 321"/>
                <a:gd name="T57" fmla="*/ 110 h 459"/>
                <a:gd name="T58" fmla="*/ 133 w 321"/>
                <a:gd name="T59" fmla="*/ 96 h 459"/>
                <a:gd name="T60" fmla="*/ 187 w 321"/>
                <a:gd name="T61" fmla="*/ 96 h 459"/>
                <a:gd name="T62" fmla="*/ 206 w 321"/>
                <a:gd name="T63" fmla="*/ 110 h 459"/>
                <a:gd name="T64" fmla="*/ 321 w 321"/>
                <a:gd name="T65" fmla="*/ 459 h 459"/>
                <a:gd name="T66" fmla="*/ 266 w 321"/>
                <a:gd name="T67" fmla="*/ 459 h 459"/>
                <a:gd name="T68" fmla="*/ 233 w 321"/>
                <a:gd name="T69" fmla="*/ 350 h 459"/>
                <a:gd name="T70" fmla="*/ 88 w 321"/>
                <a:gd name="T71" fmla="*/ 35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1" h="459">
                  <a:moveTo>
                    <a:pt x="199" y="57"/>
                  </a:moveTo>
                  <a:cubicBezTo>
                    <a:pt x="189" y="57"/>
                    <a:pt x="185" y="53"/>
                    <a:pt x="185" y="43"/>
                  </a:cubicBezTo>
                  <a:lnTo>
                    <a:pt x="185" y="14"/>
                  </a:lnTo>
                  <a:cubicBezTo>
                    <a:pt x="185" y="6"/>
                    <a:pt x="189" y="0"/>
                    <a:pt x="199" y="0"/>
                  </a:cubicBezTo>
                  <a:lnTo>
                    <a:pt x="215" y="0"/>
                  </a:lnTo>
                  <a:cubicBezTo>
                    <a:pt x="224" y="0"/>
                    <a:pt x="230" y="6"/>
                    <a:pt x="230" y="14"/>
                  </a:cubicBezTo>
                  <a:lnTo>
                    <a:pt x="230" y="43"/>
                  </a:lnTo>
                  <a:cubicBezTo>
                    <a:pt x="230" y="53"/>
                    <a:pt x="224" y="57"/>
                    <a:pt x="215" y="57"/>
                  </a:cubicBezTo>
                  <a:lnTo>
                    <a:pt x="199" y="57"/>
                  </a:lnTo>
                  <a:close/>
                  <a:moveTo>
                    <a:pt x="176" y="166"/>
                  </a:moveTo>
                  <a:cubicBezTo>
                    <a:pt x="173" y="157"/>
                    <a:pt x="170" y="146"/>
                    <a:pt x="167" y="137"/>
                  </a:cubicBezTo>
                  <a:lnTo>
                    <a:pt x="153" y="137"/>
                  </a:lnTo>
                  <a:cubicBezTo>
                    <a:pt x="150" y="146"/>
                    <a:pt x="147" y="157"/>
                    <a:pt x="144" y="166"/>
                  </a:cubicBezTo>
                  <a:lnTo>
                    <a:pt x="102" y="304"/>
                  </a:lnTo>
                  <a:lnTo>
                    <a:pt x="218" y="304"/>
                  </a:lnTo>
                  <a:lnTo>
                    <a:pt x="176" y="166"/>
                  </a:lnTo>
                  <a:close/>
                  <a:moveTo>
                    <a:pt x="105" y="57"/>
                  </a:moveTo>
                  <a:cubicBezTo>
                    <a:pt x="96" y="57"/>
                    <a:pt x="92" y="53"/>
                    <a:pt x="92" y="43"/>
                  </a:cubicBezTo>
                  <a:lnTo>
                    <a:pt x="92" y="14"/>
                  </a:lnTo>
                  <a:cubicBezTo>
                    <a:pt x="92" y="6"/>
                    <a:pt x="96" y="0"/>
                    <a:pt x="105" y="0"/>
                  </a:cubicBezTo>
                  <a:lnTo>
                    <a:pt x="122" y="0"/>
                  </a:lnTo>
                  <a:cubicBezTo>
                    <a:pt x="132" y="0"/>
                    <a:pt x="136" y="6"/>
                    <a:pt x="136" y="14"/>
                  </a:cubicBezTo>
                  <a:lnTo>
                    <a:pt x="136" y="43"/>
                  </a:lnTo>
                  <a:cubicBezTo>
                    <a:pt x="136" y="53"/>
                    <a:pt x="132" y="57"/>
                    <a:pt x="122" y="57"/>
                  </a:cubicBezTo>
                  <a:lnTo>
                    <a:pt x="105" y="57"/>
                  </a:lnTo>
                  <a:close/>
                  <a:moveTo>
                    <a:pt x="88" y="350"/>
                  </a:moveTo>
                  <a:lnTo>
                    <a:pt x="54" y="459"/>
                  </a:lnTo>
                  <a:lnTo>
                    <a:pt x="0" y="459"/>
                  </a:lnTo>
                  <a:lnTo>
                    <a:pt x="114" y="110"/>
                  </a:lnTo>
                  <a:cubicBezTo>
                    <a:pt x="116" y="102"/>
                    <a:pt x="124" y="96"/>
                    <a:pt x="133" y="96"/>
                  </a:cubicBezTo>
                  <a:lnTo>
                    <a:pt x="187" y="96"/>
                  </a:lnTo>
                  <a:cubicBezTo>
                    <a:pt x="196" y="96"/>
                    <a:pt x="204" y="102"/>
                    <a:pt x="206" y="110"/>
                  </a:cubicBezTo>
                  <a:lnTo>
                    <a:pt x="321" y="459"/>
                  </a:lnTo>
                  <a:lnTo>
                    <a:pt x="266" y="459"/>
                  </a:lnTo>
                  <a:lnTo>
                    <a:pt x="233" y="350"/>
                  </a:lnTo>
                  <a:lnTo>
                    <a:pt x="88" y="35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9" name="Freeform 22"/>
            <p:cNvSpPr>
              <a:spLocks/>
            </p:cNvSpPr>
            <p:nvPr userDrawn="1"/>
          </p:nvSpPr>
          <p:spPr bwMode="auto">
            <a:xfrm>
              <a:off x="8078788" y="695058"/>
              <a:ext cx="100012" cy="128587"/>
            </a:xfrm>
            <a:custGeom>
              <a:avLst/>
              <a:gdLst>
                <a:gd name="T0" fmla="*/ 167 w 282"/>
                <a:gd name="T1" fmla="*/ 47 h 363"/>
                <a:gd name="T2" fmla="*/ 167 w 282"/>
                <a:gd name="T3" fmla="*/ 363 h 363"/>
                <a:gd name="T4" fmla="*/ 114 w 282"/>
                <a:gd name="T5" fmla="*/ 363 h 363"/>
                <a:gd name="T6" fmla="*/ 114 w 282"/>
                <a:gd name="T7" fmla="*/ 47 h 363"/>
                <a:gd name="T8" fmla="*/ 0 w 282"/>
                <a:gd name="T9" fmla="*/ 47 h 363"/>
                <a:gd name="T10" fmla="*/ 0 w 282"/>
                <a:gd name="T11" fmla="*/ 0 h 363"/>
                <a:gd name="T12" fmla="*/ 282 w 282"/>
                <a:gd name="T13" fmla="*/ 0 h 363"/>
                <a:gd name="T14" fmla="*/ 282 w 282"/>
                <a:gd name="T15" fmla="*/ 47 h 363"/>
                <a:gd name="T16" fmla="*/ 167 w 282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2" h="363">
                  <a:moveTo>
                    <a:pt x="167" y="47"/>
                  </a:moveTo>
                  <a:lnTo>
                    <a:pt x="167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2" y="0"/>
                  </a:lnTo>
                  <a:lnTo>
                    <a:pt x="282" y="47"/>
                  </a:lnTo>
                  <a:lnTo>
                    <a:pt x="167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pic>
        <p:nvPicPr>
          <p:cNvPr id="30" name="Grafik 2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91438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88496" y="1223491"/>
            <a:ext cx="4176000" cy="331311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752528" y="1224603"/>
            <a:ext cx="4176000" cy="3312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F23B7-A4E0-4A45-AADF-CD5A63F6F289}" type="datetime1">
              <a:rPr lang="de-DE" smtClean="0"/>
              <a:t>09.07.2019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618" y="288131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38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88496" y="1224283"/>
            <a:ext cx="4176000" cy="432000"/>
          </a:xfrm>
        </p:spPr>
        <p:txBody>
          <a:bodyPr wrap="none" anchor="ctr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287784" y="1799827"/>
            <a:ext cx="4176712" cy="2736776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752279" y="1224283"/>
            <a:ext cx="4176713" cy="432000"/>
          </a:xfrm>
        </p:spPr>
        <p:txBody>
          <a:bodyPr wrap="none" anchor="ctr" anchorCtr="0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752992" y="1800603"/>
            <a:ext cx="4176000" cy="2736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EA310-62CF-4C13-8E83-90FE2584EEDC}" type="datetime1">
              <a:rPr lang="de-DE" smtClean="0"/>
              <a:t>09.07.2019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4484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2" userDrawn="1">
          <p15:clr>
            <a:srgbClr val="FBAE40"/>
          </p15:clr>
        </p15:guide>
        <p15:guide id="2" pos="181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288032" y="1223491"/>
            <a:ext cx="1872000" cy="3313112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420"/>
              </a:spcAft>
              <a:buNone/>
              <a:defRPr sz="1400"/>
            </a:lvl1pPr>
            <a:lvl2pPr marL="216000" indent="0">
              <a:buFont typeface="Arial" panose="020B0604020202020204" pitchFamily="34" charset="0"/>
              <a:buNone/>
              <a:defRPr sz="1400"/>
            </a:lvl2pPr>
            <a:lvl3pPr marL="432000" indent="0">
              <a:buNone/>
              <a:defRPr sz="1400"/>
            </a:lvl3pPr>
            <a:lvl4pPr marL="648000" indent="0">
              <a:buNone/>
              <a:defRPr sz="1400"/>
            </a:lvl4pPr>
            <a:lvl5pPr marL="864000" indent="0">
              <a:buNone/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2448272" y="1223491"/>
            <a:ext cx="6480720" cy="331311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0439F-E434-4863-9F94-40224B9CDFEB}" type="datetime1">
              <a:rPr lang="de-DE" smtClean="0"/>
              <a:t>09.07.2019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563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el und Text über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288032" y="1224235"/>
            <a:ext cx="8640000" cy="864368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420"/>
              </a:spcAft>
              <a:buNone/>
              <a:defRPr sz="1400"/>
            </a:lvl1pPr>
            <a:lvl2pPr marL="216000" indent="0">
              <a:buNone/>
              <a:defRPr sz="1400"/>
            </a:lvl2pPr>
            <a:lvl3pPr marL="432000" indent="0">
              <a:buNone/>
              <a:defRPr sz="1400"/>
            </a:lvl3pPr>
            <a:lvl4pPr marL="648000" indent="0">
              <a:buNone/>
              <a:defRPr sz="1400"/>
            </a:lvl4pPr>
            <a:lvl5pPr marL="864000" indent="0">
              <a:buNone/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288992" y="2376075"/>
            <a:ext cx="8640000" cy="2160528"/>
          </a:xfrm>
        </p:spPr>
        <p:txBody>
          <a:bodyPr/>
          <a:lstStyle>
            <a:lvl1pPr marL="0" indent="0">
              <a:buNone/>
              <a:defRPr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826E6-14F6-4DCD-8A58-C4BA917EDB34}" type="datetime1">
              <a:rPr lang="de-DE" smtClean="0"/>
              <a:t>09.07.2019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059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el und Inhalt üb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288032" y="1224235"/>
            <a:ext cx="8640000" cy="2160000"/>
          </a:xfrm>
        </p:spPr>
        <p:txBody>
          <a:bodyPr/>
          <a:lstStyle>
            <a:lvl1pPr marL="0" indent="0">
              <a:buNone/>
              <a:defRPr sz="1400"/>
            </a:lvl1pPr>
            <a:lvl2pPr marL="216000" indent="0">
              <a:buNone/>
              <a:defRPr sz="1400"/>
            </a:lvl2pPr>
            <a:lvl3pPr marL="432000" indent="0">
              <a:buNone/>
              <a:defRPr sz="1400"/>
            </a:lvl3pPr>
            <a:lvl4pPr marL="648000" indent="0">
              <a:buNone/>
              <a:defRPr sz="1400"/>
            </a:lvl4pPr>
            <a:lvl5pPr marL="864000" indent="0">
              <a:buNone/>
              <a:defRPr sz="1400"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88032" y="3672603"/>
            <a:ext cx="8640000" cy="864000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420"/>
              </a:spcAft>
              <a:buNone/>
              <a:defRPr sz="1400"/>
            </a:lvl1pPr>
            <a:lvl2pPr marL="216000" indent="0">
              <a:buNone/>
              <a:defRPr sz="1400"/>
            </a:lvl2pPr>
            <a:lvl3pPr marL="432000" indent="0">
              <a:buNone/>
              <a:defRPr sz="1400"/>
            </a:lvl3pPr>
            <a:lvl4pPr marL="648000" indent="0">
              <a:buNone/>
              <a:defRPr sz="1400"/>
            </a:lvl4pPr>
            <a:lvl5pPr marL="864000" indent="0">
              <a:buNone/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3110B-FC60-4FAB-ACE1-146858AC5C12}" type="datetime1">
              <a:rPr lang="de-DE" smtClean="0"/>
              <a:t>09.07.2019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859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el, zwei Inhalte üb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quarter" idx="1" hasCustomPrompt="1"/>
          </p:nvPr>
        </p:nvSpPr>
        <p:spPr>
          <a:xfrm>
            <a:off x="288032" y="1224475"/>
            <a:ext cx="4176000" cy="2160000"/>
          </a:xfrm>
        </p:spPr>
        <p:txBody>
          <a:bodyPr/>
          <a:lstStyle>
            <a:lvl1pPr marL="0" indent="0">
              <a:buNone/>
              <a:defRPr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 hasCustomPrompt="1"/>
          </p:nvPr>
        </p:nvSpPr>
        <p:spPr>
          <a:xfrm>
            <a:off x="4752992" y="1224475"/>
            <a:ext cx="4176000" cy="2160000"/>
          </a:xfrm>
        </p:spPr>
        <p:txBody>
          <a:bodyPr/>
          <a:lstStyle>
            <a:lvl1pPr marL="0" indent="0">
              <a:buNone/>
              <a:defRPr/>
            </a:lvl1pPr>
            <a:lvl2pPr marL="216000" indent="0">
              <a:buNone/>
              <a:defRPr/>
            </a:lvl2pPr>
            <a:lvl3pPr marL="432000" indent="0">
              <a:buNone/>
              <a:defRPr/>
            </a:lvl3pPr>
            <a:lvl4pPr marL="648000" indent="0">
              <a:buNone/>
              <a:defRPr/>
            </a:lvl4pPr>
            <a:lvl5pPr marL="864000" indent="0">
              <a:buNone/>
              <a:defRPr/>
            </a:lvl5pPr>
          </a:lstStyle>
          <a:p>
            <a:pPr lvl="0"/>
            <a:r>
              <a:rPr lang="de-DE" dirty="0" smtClean="0"/>
              <a:t> 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half" idx="3"/>
          </p:nvPr>
        </p:nvSpPr>
        <p:spPr>
          <a:xfrm>
            <a:off x="288032" y="3672603"/>
            <a:ext cx="8642350" cy="864000"/>
          </a:xfrm>
        </p:spPr>
        <p:txBody>
          <a:bodyPr/>
          <a:lstStyle>
            <a:lvl1pPr marL="0" indent="0">
              <a:spcAft>
                <a:spcPts val="420"/>
              </a:spcAft>
              <a:buNone/>
              <a:defRPr sz="1400"/>
            </a:lvl1pPr>
            <a:lvl2pPr marL="216000" indent="0">
              <a:spcAft>
                <a:spcPts val="420"/>
              </a:spcAft>
              <a:buNone/>
              <a:defRPr sz="1400"/>
            </a:lvl2pPr>
            <a:lvl3pPr marL="432000" indent="0">
              <a:spcAft>
                <a:spcPts val="420"/>
              </a:spcAft>
              <a:buNone/>
              <a:defRPr sz="1400"/>
            </a:lvl3pPr>
            <a:lvl4pPr marL="648000" indent="0">
              <a:spcAft>
                <a:spcPts val="420"/>
              </a:spcAft>
              <a:buNone/>
              <a:defRPr sz="1400"/>
            </a:lvl4pPr>
            <a:lvl5pPr marL="864000" indent="0">
              <a:spcAft>
                <a:spcPts val="420"/>
              </a:spcAft>
              <a:buNone/>
              <a:defRPr sz="1400"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09F38-DEF5-4898-9CDF-BDB6157DFE11}" type="datetime1">
              <a:rPr lang="de-DE" smtClean="0"/>
              <a:t>09.07.2019</a:t>
            </a:fld>
            <a:endParaRPr lang="de-DE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680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011588" y="288925"/>
            <a:ext cx="4917403" cy="64727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88032" y="1224235"/>
            <a:ext cx="8640000" cy="3312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288032" y="4824635"/>
            <a:ext cx="864000" cy="288000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l">
              <a:defRPr sz="1000">
                <a:solidFill>
                  <a:schemeClr val="accent1"/>
                </a:solidFill>
              </a:defRPr>
            </a:lvl1pPr>
          </a:lstStyle>
          <a:p>
            <a:fld id="{30A2658B-9DCA-4C61-BE60-88DEF3D1D478}" type="datetime1">
              <a:rPr lang="de-DE" smtClean="0"/>
              <a:t>09.07.2019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088232" y="4824667"/>
            <a:ext cx="5040000" cy="288000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de-DE" smtClean="0"/>
              <a:t>Präsentationstitel/Autor/Veranstaltung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352992" y="4824635"/>
            <a:ext cx="576000" cy="288000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527F1E04-A1A3-475C-A843-CFD0985386EF}" type="slidenum">
              <a:rPr lang="de-DE" smtClean="0"/>
              <a:pPr/>
              <a:t>‹Nr.›</a:t>
            </a:fld>
            <a:endParaRPr lang="de-DE"/>
          </a:p>
        </p:txBody>
      </p:sp>
      <p:grpSp>
        <p:nvGrpSpPr>
          <p:cNvPr id="30" name="Gruppieren 29"/>
          <p:cNvGrpSpPr>
            <a:grpSpLocks noChangeAspect="1"/>
          </p:cNvGrpSpPr>
          <p:nvPr userDrawn="1"/>
        </p:nvGrpSpPr>
        <p:grpSpPr>
          <a:xfrm>
            <a:off x="288034" y="288203"/>
            <a:ext cx="1686520" cy="648000"/>
            <a:chOff x="7081838" y="144463"/>
            <a:chExt cx="1871662" cy="719137"/>
          </a:xfrm>
        </p:grpSpPr>
        <p:sp>
          <p:nvSpPr>
            <p:cNvPr id="10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7081838" y="144463"/>
              <a:ext cx="1871662" cy="719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" name="Freeform 5"/>
            <p:cNvSpPr>
              <a:spLocks/>
            </p:cNvSpPr>
            <p:nvPr userDrawn="1"/>
          </p:nvSpPr>
          <p:spPr bwMode="auto">
            <a:xfrm>
              <a:off x="8216900" y="144463"/>
              <a:ext cx="455612" cy="392112"/>
            </a:xfrm>
            <a:custGeom>
              <a:avLst/>
              <a:gdLst>
                <a:gd name="T0" fmla="*/ 944 w 1277"/>
                <a:gd name="T1" fmla="*/ 552 h 1104"/>
                <a:gd name="T2" fmla="*/ 1277 w 1277"/>
                <a:gd name="T3" fmla="*/ 0 h 1104"/>
                <a:gd name="T4" fmla="*/ 0 w 1277"/>
                <a:gd name="T5" fmla="*/ 0 h 1104"/>
                <a:gd name="T6" fmla="*/ 0 w 1277"/>
                <a:gd name="T7" fmla="*/ 1104 h 1104"/>
                <a:gd name="T8" fmla="*/ 944 w 1277"/>
                <a:gd name="T9" fmla="*/ 552 h 1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7" h="1104">
                  <a:moveTo>
                    <a:pt x="944" y="552"/>
                  </a:moveTo>
                  <a:cubicBezTo>
                    <a:pt x="1110" y="357"/>
                    <a:pt x="1203" y="197"/>
                    <a:pt x="1277" y="0"/>
                  </a:cubicBezTo>
                  <a:lnTo>
                    <a:pt x="0" y="0"/>
                  </a:lnTo>
                  <a:lnTo>
                    <a:pt x="0" y="1104"/>
                  </a:lnTo>
                  <a:cubicBezTo>
                    <a:pt x="253" y="1070"/>
                    <a:pt x="607" y="949"/>
                    <a:pt x="944" y="552"/>
                  </a:cubicBezTo>
                  <a:close/>
                </a:path>
              </a:pathLst>
            </a:custGeom>
            <a:solidFill>
              <a:srgbClr val="07529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3" name="Rectangle 6"/>
            <p:cNvSpPr>
              <a:spLocks noChangeArrowheads="1"/>
            </p:cNvSpPr>
            <p:nvPr userDrawn="1"/>
          </p:nvSpPr>
          <p:spPr bwMode="auto">
            <a:xfrm>
              <a:off x="8216900" y="654050"/>
              <a:ext cx="714375" cy="200025"/>
            </a:xfrm>
            <a:prstGeom prst="rect">
              <a:avLst/>
            </a:prstGeom>
            <a:solidFill>
              <a:srgbClr val="EAB90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" name="Freeform 7"/>
            <p:cNvSpPr>
              <a:spLocks/>
            </p:cNvSpPr>
            <p:nvPr userDrawn="1"/>
          </p:nvSpPr>
          <p:spPr bwMode="auto">
            <a:xfrm>
              <a:off x="8216900" y="144463"/>
              <a:ext cx="714375" cy="477837"/>
            </a:xfrm>
            <a:custGeom>
              <a:avLst/>
              <a:gdLst>
                <a:gd name="T0" fmla="*/ 2000 w 2000"/>
                <a:gd name="T1" fmla="*/ 0 h 1349"/>
                <a:gd name="T2" fmla="*/ 1361 w 2000"/>
                <a:gd name="T3" fmla="*/ 0 h 1349"/>
                <a:gd name="T4" fmla="*/ 992 w 2000"/>
                <a:gd name="T5" fmla="*/ 627 h 1349"/>
                <a:gd name="T6" fmla="*/ 0 w 2000"/>
                <a:gd name="T7" fmla="*/ 1193 h 1349"/>
                <a:gd name="T8" fmla="*/ 0 w 2000"/>
                <a:gd name="T9" fmla="*/ 1349 h 1349"/>
                <a:gd name="T10" fmla="*/ 2000 w 2000"/>
                <a:gd name="T11" fmla="*/ 1349 h 1349"/>
                <a:gd name="T12" fmla="*/ 2000 w 2000"/>
                <a:gd name="T1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0" h="1349">
                  <a:moveTo>
                    <a:pt x="2000" y="0"/>
                  </a:moveTo>
                  <a:lnTo>
                    <a:pt x="1361" y="0"/>
                  </a:lnTo>
                  <a:cubicBezTo>
                    <a:pt x="1285" y="208"/>
                    <a:pt x="1168" y="419"/>
                    <a:pt x="992" y="627"/>
                  </a:cubicBezTo>
                  <a:cubicBezTo>
                    <a:pt x="644" y="1036"/>
                    <a:pt x="259" y="1159"/>
                    <a:pt x="0" y="1193"/>
                  </a:cubicBezTo>
                  <a:lnTo>
                    <a:pt x="0" y="1349"/>
                  </a:lnTo>
                  <a:lnTo>
                    <a:pt x="2000" y="1349"/>
                  </a:lnTo>
                  <a:lnTo>
                    <a:pt x="2000" y="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" name="Freeform 8"/>
            <p:cNvSpPr>
              <a:spLocks noEditPoints="1"/>
            </p:cNvSpPr>
            <p:nvPr userDrawn="1"/>
          </p:nvSpPr>
          <p:spPr bwMode="auto">
            <a:xfrm>
              <a:off x="8250238" y="690563"/>
              <a:ext cx="95250" cy="131762"/>
            </a:xfrm>
            <a:custGeom>
              <a:avLst/>
              <a:gdLst>
                <a:gd name="T0" fmla="*/ 134 w 264"/>
                <a:gd name="T1" fmla="*/ 318 h 371"/>
                <a:gd name="T2" fmla="*/ 198 w 264"/>
                <a:gd name="T3" fmla="*/ 265 h 371"/>
                <a:gd name="T4" fmla="*/ 132 w 264"/>
                <a:gd name="T5" fmla="*/ 203 h 371"/>
                <a:gd name="T6" fmla="*/ 65 w 264"/>
                <a:gd name="T7" fmla="*/ 203 h 371"/>
                <a:gd name="T8" fmla="*/ 65 w 264"/>
                <a:gd name="T9" fmla="*/ 318 h 371"/>
                <a:gd name="T10" fmla="*/ 134 w 264"/>
                <a:gd name="T11" fmla="*/ 318 h 371"/>
                <a:gd name="T12" fmla="*/ 65 w 264"/>
                <a:gd name="T13" fmla="*/ 53 h 371"/>
                <a:gd name="T14" fmla="*/ 65 w 264"/>
                <a:gd name="T15" fmla="*/ 155 h 371"/>
                <a:gd name="T16" fmla="*/ 131 w 264"/>
                <a:gd name="T17" fmla="*/ 155 h 371"/>
                <a:gd name="T18" fmla="*/ 190 w 264"/>
                <a:gd name="T19" fmla="*/ 103 h 371"/>
                <a:gd name="T20" fmla="*/ 126 w 264"/>
                <a:gd name="T21" fmla="*/ 53 h 371"/>
                <a:gd name="T22" fmla="*/ 65 w 264"/>
                <a:gd name="T23" fmla="*/ 53 h 371"/>
                <a:gd name="T24" fmla="*/ 191 w 264"/>
                <a:gd name="T25" fmla="*/ 180 h 371"/>
                <a:gd name="T26" fmla="*/ 264 w 264"/>
                <a:gd name="T27" fmla="*/ 277 h 371"/>
                <a:gd name="T28" fmla="*/ 145 w 264"/>
                <a:gd name="T29" fmla="*/ 371 h 371"/>
                <a:gd name="T30" fmla="*/ 0 w 264"/>
                <a:gd name="T31" fmla="*/ 367 h 371"/>
                <a:gd name="T32" fmla="*/ 0 w 264"/>
                <a:gd name="T33" fmla="*/ 4 h 371"/>
                <a:gd name="T34" fmla="*/ 129 w 264"/>
                <a:gd name="T35" fmla="*/ 0 h 371"/>
                <a:gd name="T36" fmla="*/ 253 w 264"/>
                <a:gd name="T37" fmla="*/ 95 h 371"/>
                <a:gd name="T38" fmla="*/ 191 w 264"/>
                <a:gd name="T39" fmla="*/ 178 h 371"/>
                <a:gd name="T40" fmla="*/ 191 w 264"/>
                <a:gd name="T41" fmla="*/ 18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371">
                  <a:moveTo>
                    <a:pt x="134" y="318"/>
                  </a:moveTo>
                  <a:cubicBezTo>
                    <a:pt x="183" y="318"/>
                    <a:pt x="198" y="308"/>
                    <a:pt x="198" y="265"/>
                  </a:cubicBezTo>
                  <a:cubicBezTo>
                    <a:pt x="198" y="216"/>
                    <a:pt x="182" y="204"/>
                    <a:pt x="132" y="203"/>
                  </a:cubicBezTo>
                  <a:lnTo>
                    <a:pt x="65" y="203"/>
                  </a:lnTo>
                  <a:lnTo>
                    <a:pt x="65" y="318"/>
                  </a:lnTo>
                  <a:lnTo>
                    <a:pt x="134" y="318"/>
                  </a:lnTo>
                  <a:close/>
                  <a:moveTo>
                    <a:pt x="65" y="53"/>
                  </a:moveTo>
                  <a:lnTo>
                    <a:pt x="65" y="155"/>
                  </a:lnTo>
                  <a:lnTo>
                    <a:pt x="131" y="155"/>
                  </a:lnTo>
                  <a:cubicBezTo>
                    <a:pt x="175" y="155"/>
                    <a:pt x="190" y="145"/>
                    <a:pt x="190" y="103"/>
                  </a:cubicBezTo>
                  <a:cubicBezTo>
                    <a:pt x="190" y="63"/>
                    <a:pt x="174" y="53"/>
                    <a:pt x="126" y="53"/>
                  </a:cubicBezTo>
                  <a:lnTo>
                    <a:pt x="65" y="53"/>
                  </a:lnTo>
                  <a:close/>
                  <a:moveTo>
                    <a:pt x="191" y="180"/>
                  </a:moveTo>
                  <a:cubicBezTo>
                    <a:pt x="245" y="185"/>
                    <a:pt x="264" y="219"/>
                    <a:pt x="264" y="277"/>
                  </a:cubicBezTo>
                  <a:cubicBezTo>
                    <a:pt x="264" y="351"/>
                    <a:pt x="230" y="371"/>
                    <a:pt x="145" y="371"/>
                  </a:cubicBezTo>
                  <a:cubicBezTo>
                    <a:pt x="79" y="371"/>
                    <a:pt x="44" y="371"/>
                    <a:pt x="0" y="367"/>
                  </a:cubicBezTo>
                  <a:lnTo>
                    <a:pt x="0" y="4"/>
                  </a:lnTo>
                  <a:cubicBezTo>
                    <a:pt x="39" y="1"/>
                    <a:pt x="71" y="0"/>
                    <a:pt x="129" y="0"/>
                  </a:cubicBezTo>
                  <a:cubicBezTo>
                    <a:pt x="220" y="0"/>
                    <a:pt x="253" y="20"/>
                    <a:pt x="253" y="95"/>
                  </a:cubicBezTo>
                  <a:cubicBezTo>
                    <a:pt x="253" y="147"/>
                    <a:pt x="235" y="174"/>
                    <a:pt x="191" y="178"/>
                  </a:cubicBezTo>
                  <a:lnTo>
                    <a:pt x="191" y="18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6" name="Freeform 9"/>
            <p:cNvSpPr>
              <a:spLocks noEditPoints="1"/>
            </p:cNvSpPr>
            <p:nvPr userDrawn="1"/>
          </p:nvSpPr>
          <p:spPr bwMode="auto">
            <a:xfrm>
              <a:off x="8364538" y="688975"/>
              <a:ext cx="106362" cy="133350"/>
            </a:xfrm>
            <a:custGeom>
              <a:avLst/>
              <a:gdLst>
                <a:gd name="T0" fmla="*/ 69 w 299"/>
                <a:gd name="T1" fmla="*/ 188 h 376"/>
                <a:gd name="T2" fmla="*/ 149 w 299"/>
                <a:gd name="T3" fmla="*/ 320 h 376"/>
                <a:gd name="T4" fmla="*/ 230 w 299"/>
                <a:gd name="T5" fmla="*/ 188 h 376"/>
                <a:gd name="T6" fmla="*/ 149 w 299"/>
                <a:gd name="T7" fmla="*/ 56 h 376"/>
                <a:gd name="T8" fmla="*/ 69 w 299"/>
                <a:gd name="T9" fmla="*/ 188 h 376"/>
                <a:gd name="T10" fmla="*/ 299 w 299"/>
                <a:gd name="T11" fmla="*/ 188 h 376"/>
                <a:gd name="T12" fmla="*/ 149 w 299"/>
                <a:gd name="T13" fmla="*/ 376 h 376"/>
                <a:gd name="T14" fmla="*/ 0 w 299"/>
                <a:gd name="T15" fmla="*/ 188 h 376"/>
                <a:gd name="T16" fmla="*/ 149 w 299"/>
                <a:gd name="T17" fmla="*/ 0 h 376"/>
                <a:gd name="T18" fmla="*/ 299 w 299"/>
                <a:gd name="T19" fmla="*/ 188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9" h="376">
                  <a:moveTo>
                    <a:pt x="69" y="188"/>
                  </a:moveTo>
                  <a:cubicBezTo>
                    <a:pt x="69" y="289"/>
                    <a:pt x="88" y="320"/>
                    <a:pt x="149" y="320"/>
                  </a:cubicBezTo>
                  <a:cubicBezTo>
                    <a:pt x="211" y="320"/>
                    <a:pt x="230" y="289"/>
                    <a:pt x="230" y="188"/>
                  </a:cubicBezTo>
                  <a:cubicBezTo>
                    <a:pt x="230" y="87"/>
                    <a:pt x="211" y="56"/>
                    <a:pt x="149" y="56"/>
                  </a:cubicBezTo>
                  <a:cubicBezTo>
                    <a:pt x="88" y="56"/>
                    <a:pt x="69" y="87"/>
                    <a:pt x="69" y="188"/>
                  </a:cubicBezTo>
                  <a:close/>
                  <a:moveTo>
                    <a:pt x="299" y="188"/>
                  </a:moveTo>
                  <a:cubicBezTo>
                    <a:pt x="299" y="332"/>
                    <a:pt x="260" y="376"/>
                    <a:pt x="149" y="376"/>
                  </a:cubicBezTo>
                  <a:cubicBezTo>
                    <a:pt x="39" y="376"/>
                    <a:pt x="0" y="332"/>
                    <a:pt x="0" y="188"/>
                  </a:cubicBezTo>
                  <a:cubicBezTo>
                    <a:pt x="0" y="44"/>
                    <a:pt x="39" y="0"/>
                    <a:pt x="149" y="0"/>
                  </a:cubicBezTo>
                  <a:cubicBezTo>
                    <a:pt x="260" y="0"/>
                    <a:pt x="299" y="44"/>
                    <a:pt x="299" y="1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" name="Freeform 10"/>
            <p:cNvSpPr>
              <a:spLocks/>
            </p:cNvSpPr>
            <p:nvPr userDrawn="1"/>
          </p:nvSpPr>
          <p:spPr bwMode="auto">
            <a:xfrm>
              <a:off x="849630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2 w 295"/>
                <a:gd name="T7" fmla="*/ 343 h 363"/>
                <a:gd name="T8" fmla="*/ 90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4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7" y="363"/>
                    <a:pt x="271" y="363"/>
                  </a:cubicBezTo>
                  <a:lnTo>
                    <a:pt x="219" y="363"/>
                  </a:lnTo>
                  <a:cubicBezTo>
                    <a:pt x="205" y="363"/>
                    <a:pt x="197" y="357"/>
                    <a:pt x="192" y="343"/>
                  </a:cubicBezTo>
                  <a:lnTo>
                    <a:pt x="90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4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8" name="Freeform 11"/>
            <p:cNvSpPr>
              <a:spLocks/>
            </p:cNvSpPr>
            <p:nvPr userDrawn="1"/>
          </p:nvSpPr>
          <p:spPr bwMode="auto">
            <a:xfrm>
              <a:off x="8629650" y="692150"/>
              <a:ext cx="104775" cy="128587"/>
            </a:xfrm>
            <a:custGeom>
              <a:avLst/>
              <a:gdLst>
                <a:gd name="T0" fmla="*/ 295 w 295"/>
                <a:gd name="T1" fmla="*/ 339 h 363"/>
                <a:gd name="T2" fmla="*/ 271 w 295"/>
                <a:gd name="T3" fmla="*/ 363 h 363"/>
                <a:gd name="T4" fmla="*/ 219 w 295"/>
                <a:gd name="T5" fmla="*/ 363 h 363"/>
                <a:gd name="T6" fmla="*/ 191 w 295"/>
                <a:gd name="T7" fmla="*/ 343 h 363"/>
                <a:gd name="T8" fmla="*/ 89 w 295"/>
                <a:gd name="T9" fmla="*/ 121 h 363"/>
                <a:gd name="T10" fmla="*/ 68 w 295"/>
                <a:gd name="T11" fmla="*/ 67 h 363"/>
                <a:gd name="T12" fmla="*/ 62 w 295"/>
                <a:gd name="T13" fmla="*/ 67 h 363"/>
                <a:gd name="T14" fmla="*/ 65 w 295"/>
                <a:gd name="T15" fmla="*/ 121 h 363"/>
                <a:gd name="T16" fmla="*/ 65 w 295"/>
                <a:gd name="T17" fmla="*/ 363 h 363"/>
                <a:gd name="T18" fmla="*/ 0 w 295"/>
                <a:gd name="T19" fmla="*/ 363 h 363"/>
                <a:gd name="T20" fmla="*/ 0 w 295"/>
                <a:gd name="T21" fmla="*/ 25 h 363"/>
                <a:gd name="T22" fmla="*/ 25 w 295"/>
                <a:gd name="T23" fmla="*/ 0 h 363"/>
                <a:gd name="T24" fmla="*/ 76 w 295"/>
                <a:gd name="T25" fmla="*/ 0 h 363"/>
                <a:gd name="T26" fmla="*/ 103 w 295"/>
                <a:gd name="T27" fmla="*/ 20 h 363"/>
                <a:gd name="T28" fmla="*/ 202 w 295"/>
                <a:gd name="T29" fmla="*/ 237 h 363"/>
                <a:gd name="T30" fmla="*/ 227 w 295"/>
                <a:gd name="T31" fmla="*/ 294 h 363"/>
                <a:gd name="T32" fmla="*/ 233 w 295"/>
                <a:gd name="T33" fmla="*/ 294 h 363"/>
                <a:gd name="T34" fmla="*/ 231 w 295"/>
                <a:gd name="T35" fmla="*/ 235 h 363"/>
                <a:gd name="T36" fmla="*/ 231 w 295"/>
                <a:gd name="T37" fmla="*/ 0 h 363"/>
                <a:gd name="T38" fmla="*/ 295 w 295"/>
                <a:gd name="T39" fmla="*/ 0 h 363"/>
                <a:gd name="T40" fmla="*/ 295 w 295"/>
                <a:gd name="T41" fmla="*/ 339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5" h="363">
                  <a:moveTo>
                    <a:pt x="295" y="339"/>
                  </a:moveTo>
                  <a:cubicBezTo>
                    <a:pt x="295" y="355"/>
                    <a:pt x="286" y="363"/>
                    <a:pt x="271" y="363"/>
                  </a:cubicBezTo>
                  <a:lnTo>
                    <a:pt x="219" y="363"/>
                  </a:lnTo>
                  <a:cubicBezTo>
                    <a:pt x="204" y="363"/>
                    <a:pt x="197" y="357"/>
                    <a:pt x="191" y="343"/>
                  </a:cubicBezTo>
                  <a:lnTo>
                    <a:pt x="89" y="121"/>
                  </a:lnTo>
                  <a:cubicBezTo>
                    <a:pt x="83" y="106"/>
                    <a:pt x="72" y="84"/>
                    <a:pt x="68" y="67"/>
                  </a:cubicBezTo>
                  <a:lnTo>
                    <a:pt x="62" y="67"/>
                  </a:lnTo>
                  <a:cubicBezTo>
                    <a:pt x="64" y="85"/>
                    <a:pt x="65" y="104"/>
                    <a:pt x="65" y="121"/>
                  </a:cubicBezTo>
                  <a:lnTo>
                    <a:pt x="65" y="363"/>
                  </a:lnTo>
                  <a:lnTo>
                    <a:pt x="0" y="363"/>
                  </a:lnTo>
                  <a:lnTo>
                    <a:pt x="0" y="25"/>
                  </a:lnTo>
                  <a:cubicBezTo>
                    <a:pt x="0" y="9"/>
                    <a:pt x="9" y="0"/>
                    <a:pt x="25" y="0"/>
                  </a:cubicBezTo>
                  <a:lnTo>
                    <a:pt x="76" y="0"/>
                  </a:lnTo>
                  <a:cubicBezTo>
                    <a:pt x="90" y="0"/>
                    <a:pt x="97" y="7"/>
                    <a:pt x="103" y="20"/>
                  </a:cubicBezTo>
                  <a:lnTo>
                    <a:pt x="202" y="237"/>
                  </a:lnTo>
                  <a:cubicBezTo>
                    <a:pt x="209" y="252"/>
                    <a:pt x="219" y="274"/>
                    <a:pt x="227" y="294"/>
                  </a:cubicBezTo>
                  <a:lnTo>
                    <a:pt x="233" y="294"/>
                  </a:lnTo>
                  <a:cubicBezTo>
                    <a:pt x="232" y="274"/>
                    <a:pt x="231" y="254"/>
                    <a:pt x="231" y="235"/>
                  </a:cubicBezTo>
                  <a:lnTo>
                    <a:pt x="231" y="0"/>
                  </a:lnTo>
                  <a:lnTo>
                    <a:pt x="295" y="0"/>
                  </a:lnTo>
                  <a:lnTo>
                    <a:pt x="295" y="33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9" name="Freeform 12"/>
            <p:cNvSpPr>
              <a:spLocks/>
            </p:cNvSpPr>
            <p:nvPr userDrawn="1"/>
          </p:nvSpPr>
          <p:spPr bwMode="auto">
            <a:xfrm>
              <a:off x="7081838" y="695058"/>
              <a:ext cx="95250" cy="130175"/>
            </a:xfrm>
            <a:custGeom>
              <a:avLst/>
              <a:gdLst>
                <a:gd name="T0" fmla="*/ 267 w 267"/>
                <a:gd name="T1" fmla="*/ 223 h 370"/>
                <a:gd name="T2" fmla="*/ 136 w 267"/>
                <a:gd name="T3" fmla="*/ 370 h 370"/>
                <a:gd name="T4" fmla="*/ 0 w 267"/>
                <a:gd name="T5" fmla="*/ 223 h 370"/>
                <a:gd name="T6" fmla="*/ 0 w 267"/>
                <a:gd name="T7" fmla="*/ 0 h 370"/>
                <a:gd name="T8" fmla="*/ 53 w 267"/>
                <a:gd name="T9" fmla="*/ 0 h 370"/>
                <a:gd name="T10" fmla="*/ 53 w 267"/>
                <a:gd name="T11" fmla="*/ 223 h 370"/>
                <a:gd name="T12" fmla="*/ 134 w 267"/>
                <a:gd name="T13" fmla="*/ 323 h 370"/>
                <a:gd name="T14" fmla="*/ 215 w 267"/>
                <a:gd name="T15" fmla="*/ 223 h 370"/>
                <a:gd name="T16" fmla="*/ 215 w 267"/>
                <a:gd name="T17" fmla="*/ 0 h 370"/>
                <a:gd name="T18" fmla="*/ 267 w 267"/>
                <a:gd name="T19" fmla="*/ 0 h 370"/>
                <a:gd name="T20" fmla="*/ 267 w 267"/>
                <a:gd name="T21" fmla="*/ 22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7" h="370">
                  <a:moveTo>
                    <a:pt x="267" y="223"/>
                  </a:moveTo>
                  <a:cubicBezTo>
                    <a:pt x="267" y="330"/>
                    <a:pt x="232" y="370"/>
                    <a:pt x="136" y="370"/>
                  </a:cubicBezTo>
                  <a:cubicBezTo>
                    <a:pt x="36" y="370"/>
                    <a:pt x="0" y="330"/>
                    <a:pt x="0" y="223"/>
                  </a:cubicBezTo>
                  <a:lnTo>
                    <a:pt x="0" y="0"/>
                  </a:lnTo>
                  <a:lnTo>
                    <a:pt x="53" y="0"/>
                  </a:lnTo>
                  <a:lnTo>
                    <a:pt x="53" y="223"/>
                  </a:lnTo>
                  <a:cubicBezTo>
                    <a:pt x="53" y="298"/>
                    <a:pt x="73" y="323"/>
                    <a:pt x="134" y="323"/>
                  </a:cubicBezTo>
                  <a:cubicBezTo>
                    <a:pt x="193" y="323"/>
                    <a:pt x="215" y="298"/>
                    <a:pt x="215" y="223"/>
                  </a:cubicBezTo>
                  <a:lnTo>
                    <a:pt x="215" y="0"/>
                  </a:lnTo>
                  <a:lnTo>
                    <a:pt x="267" y="0"/>
                  </a:lnTo>
                  <a:lnTo>
                    <a:pt x="267" y="22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0" name="Freeform 13"/>
            <p:cNvSpPr>
              <a:spLocks/>
            </p:cNvSpPr>
            <p:nvPr userDrawn="1"/>
          </p:nvSpPr>
          <p:spPr bwMode="auto">
            <a:xfrm>
              <a:off x="7207250" y="695058"/>
              <a:ext cx="101600" cy="128587"/>
            </a:xfrm>
            <a:custGeom>
              <a:avLst/>
              <a:gdLst>
                <a:gd name="T0" fmla="*/ 284 w 284"/>
                <a:gd name="T1" fmla="*/ 343 h 363"/>
                <a:gd name="T2" fmla="*/ 265 w 284"/>
                <a:gd name="T3" fmla="*/ 363 h 363"/>
                <a:gd name="T4" fmla="*/ 215 w 284"/>
                <a:gd name="T5" fmla="*/ 363 h 363"/>
                <a:gd name="T6" fmla="*/ 192 w 284"/>
                <a:gd name="T7" fmla="*/ 347 h 363"/>
                <a:gd name="T8" fmla="*/ 79 w 284"/>
                <a:gd name="T9" fmla="*/ 100 h 363"/>
                <a:gd name="T10" fmla="*/ 57 w 284"/>
                <a:gd name="T11" fmla="*/ 49 h 363"/>
                <a:gd name="T12" fmla="*/ 50 w 284"/>
                <a:gd name="T13" fmla="*/ 49 h 363"/>
                <a:gd name="T14" fmla="*/ 53 w 284"/>
                <a:gd name="T15" fmla="*/ 100 h 363"/>
                <a:gd name="T16" fmla="*/ 53 w 284"/>
                <a:gd name="T17" fmla="*/ 363 h 363"/>
                <a:gd name="T18" fmla="*/ 0 w 284"/>
                <a:gd name="T19" fmla="*/ 363 h 363"/>
                <a:gd name="T20" fmla="*/ 0 w 284"/>
                <a:gd name="T21" fmla="*/ 21 h 363"/>
                <a:gd name="T22" fmla="*/ 20 w 284"/>
                <a:gd name="T23" fmla="*/ 0 h 363"/>
                <a:gd name="T24" fmla="*/ 68 w 284"/>
                <a:gd name="T25" fmla="*/ 0 h 363"/>
                <a:gd name="T26" fmla="*/ 92 w 284"/>
                <a:gd name="T27" fmla="*/ 17 h 363"/>
                <a:gd name="T28" fmla="*/ 202 w 284"/>
                <a:gd name="T29" fmla="*/ 257 h 363"/>
                <a:gd name="T30" fmla="*/ 227 w 284"/>
                <a:gd name="T31" fmla="*/ 312 h 363"/>
                <a:gd name="T32" fmla="*/ 235 w 284"/>
                <a:gd name="T33" fmla="*/ 312 h 363"/>
                <a:gd name="T34" fmla="*/ 232 w 284"/>
                <a:gd name="T35" fmla="*/ 255 h 363"/>
                <a:gd name="T36" fmla="*/ 232 w 284"/>
                <a:gd name="T37" fmla="*/ 0 h 363"/>
                <a:gd name="T38" fmla="*/ 284 w 284"/>
                <a:gd name="T39" fmla="*/ 0 h 363"/>
                <a:gd name="T40" fmla="*/ 284 w 284"/>
                <a:gd name="T41" fmla="*/ 343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4" h="363">
                  <a:moveTo>
                    <a:pt x="284" y="343"/>
                  </a:moveTo>
                  <a:cubicBezTo>
                    <a:pt x="284" y="356"/>
                    <a:pt x="277" y="363"/>
                    <a:pt x="265" y="363"/>
                  </a:cubicBezTo>
                  <a:lnTo>
                    <a:pt x="215" y="363"/>
                  </a:lnTo>
                  <a:cubicBezTo>
                    <a:pt x="203" y="363"/>
                    <a:pt x="197" y="358"/>
                    <a:pt x="192" y="347"/>
                  </a:cubicBezTo>
                  <a:lnTo>
                    <a:pt x="79" y="100"/>
                  </a:lnTo>
                  <a:cubicBezTo>
                    <a:pt x="73" y="86"/>
                    <a:pt x="62" y="64"/>
                    <a:pt x="57" y="49"/>
                  </a:cubicBezTo>
                  <a:lnTo>
                    <a:pt x="50" y="49"/>
                  </a:lnTo>
                  <a:cubicBezTo>
                    <a:pt x="52" y="66"/>
                    <a:pt x="53" y="83"/>
                    <a:pt x="53" y="100"/>
                  </a:cubicBezTo>
                  <a:lnTo>
                    <a:pt x="53" y="363"/>
                  </a:lnTo>
                  <a:lnTo>
                    <a:pt x="0" y="363"/>
                  </a:lnTo>
                  <a:lnTo>
                    <a:pt x="0" y="21"/>
                  </a:lnTo>
                  <a:cubicBezTo>
                    <a:pt x="0" y="7"/>
                    <a:pt x="7" y="0"/>
                    <a:pt x="20" y="0"/>
                  </a:cubicBezTo>
                  <a:lnTo>
                    <a:pt x="68" y="0"/>
                  </a:lnTo>
                  <a:cubicBezTo>
                    <a:pt x="80" y="0"/>
                    <a:pt x="86" y="6"/>
                    <a:pt x="92" y="17"/>
                  </a:cubicBezTo>
                  <a:lnTo>
                    <a:pt x="202" y="257"/>
                  </a:lnTo>
                  <a:cubicBezTo>
                    <a:pt x="208" y="272"/>
                    <a:pt x="219" y="293"/>
                    <a:pt x="227" y="312"/>
                  </a:cubicBezTo>
                  <a:lnTo>
                    <a:pt x="235" y="312"/>
                  </a:lnTo>
                  <a:cubicBezTo>
                    <a:pt x="233" y="293"/>
                    <a:pt x="232" y="274"/>
                    <a:pt x="232" y="255"/>
                  </a:cubicBezTo>
                  <a:lnTo>
                    <a:pt x="232" y="0"/>
                  </a:lnTo>
                  <a:lnTo>
                    <a:pt x="284" y="0"/>
                  </a:lnTo>
                  <a:lnTo>
                    <a:pt x="284" y="343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1" name="Rectangle 14"/>
            <p:cNvSpPr>
              <a:spLocks noChangeArrowheads="1"/>
            </p:cNvSpPr>
            <p:nvPr userDrawn="1"/>
          </p:nvSpPr>
          <p:spPr bwMode="auto">
            <a:xfrm>
              <a:off x="7340600" y="695058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2" name="Freeform 15"/>
            <p:cNvSpPr>
              <a:spLocks/>
            </p:cNvSpPr>
            <p:nvPr userDrawn="1"/>
          </p:nvSpPr>
          <p:spPr bwMode="auto">
            <a:xfrm>
              <a:off x="7378701" y="695058"/>
              <a:ext cx="109537" cy="128587"/>
            </a:xfrm>
            <a:custGeom>
              <a:avLst/>
              <a:gdLst>
                <a:gd name="T0" fmla="*/ 199 w 306"/>
                <a:gd name="T1" fmla="*/ 348 h 363"/>
                <a:gd name="T2" fmla="*/ 179 w 306"/>
                <a:gd name="T3" fmla="*/ 363 h 363"/>
                <a:gd name="T4" fmla="*/ 128 w 306"/>
                <a:gd name="T5" fmla="*/ 363 h 363"/>
                <a:gd name="T6" fmla="*/ 108 w 306"/>
                <a:gd name="T7" fmla="*/ 348 h 363"/>
                <a:gd name="T8" fmla="*/ 0 w 306"/>
                <a:gd name="T9" fmla="*/ 0 h 363"/>
                <a:gd name="T10" fmla="*/ 55 w 306"/>
                <a:gd name="T11" fmla="*/ 0 h 363"/>
                <a:gd name="T12" fmla="*/ 137 w 306"/>
                <a:gd name="T13" fmla="*/ 283 h 363"/>
                <a:gd name="T14" fmla="*/ 147 w 306"/>
                <a:gd name="T15" fmla="*/ 323 h 363"/>
                <a:gd name="T16" fmla="*/ 161 w 306"/>
                <a:gd name="T17" fmla="*/ 323 h 363"/>
                <a:gd name="T18" fmla="*/ 171 w 306"/>
                <a:gd name="T19" fmla="*/ 283 h 363"/>
                <a:gd name="T20" fmla="*/ 252 w 306"/>
                <a:gd name="T21" fmla="*/ 0 h 363"/>
                <a:gd name="T22" fmla="*/ 306 w 306"/>
                <a:gd name="T23" fmla="*/ 0 h 363"/>
                <a:gd name="T24" fmla="*/ 199 w 306"/>
                <a:gd name="T25" fmla="*/ 348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6" h="363">
                  <a:moveTo>
                    <a:pt x="199" y="348"/>
                  </a:moveTo>
                  <a:cubicBezTo>
                    <a:pt x="197" y="357"/>
                    <a:pt x="189" y="363"/>
                    <a:pt x="179" y="363"/>
                  </a:cubicBezTo>
                  <a:lnTo>
                    <a:pt x="128" y="363"/>
                  </a:lnTo>
                  <a:cubicBezTo>
                    <a:pt x="118" y="363"/>
                    <a:pt x="110" y="357"/>
                    <a:pt x="108" y="348"/>
                  </a:cubicBezTo>
                  <a:lnTo>
                    <a:pt x="0" y="0"/>
                  </a:lnTo>
                  <a:lnTo>
                    <a:pt x="55" y="0"/>
                  </a:lnTo>
                  <a:lnTo>
                    <a:pt x="137" y="283"/>
                  </a:lnTo>
                  <a:cubicBezTo>
                    <a:pt x="140" y="296"/>
                    <a:pt x="143" y="310"/>
                    <a:pt x="147" y="323"/>
                  </a:cubicBezTo>
                  <a:lnTo>
                    <a:pt x="161" y="323"/>
                  </a:lnTo>
                  <a:cubicBezTo>
                    <a:pt x="163" y="310"/>
                    <a:pt x="167" y="296"/>
                    <a:pt x="171" y="283"/>
                  </a:cubicBezTo>
                  <a:lnTo>
                    <a:pt x="252" y="0"/>
                  </a:lnTo>
                  <a:lnTo>
                    <a:pt x="306" y="0"/>
                  </a:lnTo>
                  <a:lnTo>
                    <a:pt x="199" y="348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3" name="Freeform 16"/>
            <p:cNvSpPr>
              <a:spLocks/>
            </p:cNvSpPr>
            <p:nvPr userDrawn="1"/>
          </p:nvSpPr>
          <p:spPr bwMode="auto">
            <a:xfrm>
              <a:off x="7505700" y="695058"/>
              <a:ext cx="80962" cy="128587"/>
            </a:xfrm>
            <a:custGeom>
              <a:avLst/>
              <a:gdLst>
                <a:gd name="T0" fmla="*/ 228 w 228"/>
                <a:gd name="T1" fmla="*/ 361 h 365"/>
                <a:gd name="T2" fmla="*/ 73 w 228"/>
                <a:gd name="T3" fmla="*/ 365 h 365"/>
                <a:gd name="T4" fmla="*/ 0 w 228"/>
                <a:gd name="T5" fmla="*/ 300 h 365"/>
                <a:gd name="T6" fmla="*/ 0 w 228"/>
                <a:gd name="T7" fmla="*/ 65 h 365"/>
                <a:gd name="T8" fmla="*/ 73 w 228"/>
                <a:gd name="T9" fmla="*/ 0 h 365"/>
                <a:gd name="T10" fmla="*/ 228 w 228"/>
                <a:gd name="T11" fmla="*/ 4 h 365"/>
                <a:gd name="T12" fmla="*/ 226 w 228"/>
                <a:gd name="T13" fmla="*/ 45 h 365"/>
                <a:gd name="T14" fmla="*/ 82 w 228"/>
                <a:gd name="T15" fmla="*/ 45 h 365"/>
                <a:gd name="T16" fmla="*/ 53 w 228"/>
                <a:gd name="T17" fmla="*/ 79 h 365"/>
                <a:gd name="T18" fmla="*/ 53 w 228"/>
                <a:gd name="T19" fmla="*/ 152 h 365"/>
                <a:gd name="T20" fmla="*/ 206 w 228"/>
                <a:gd name="T21" fmla="*/ 152 h 365"/>
                <a:gd name="T22" fmla="*/ 206 w 228"/>
                <a:gd name="T23" fmla="*/ 194 h 365"/>
                <a:gd name="T24" fmla="*/ 53 w 228"/>
                <a:gd name="T25" fmla="*/ 194 h 365"/>
                <a:gd name="T26" fmla="*/ 53 w 228"/>
                <a:gd name="T27" fmla="*/ 287 h 365"/>
                <a:gd name="T28" fmla="*/ 82 w 228"/>
                <a:gd name="T29" fmla="*/ 321 h 365"/>
                <a:gd name="T30" fmla="*/ 226 w 228"/>
                <a:gd name="T31" fmla="*/ 321 h 365"/>
                <a:gd name="T32" fmla="*/ 228 w 228"/>
                <a:gd name="T33" fmla="*/ 361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28" h="365">
                  <a:moveTo>
                    <a:pt x="228" y="361"/>
                  </a:moveTo>
                  <a:cubicBezTo>
                    <a:pt x="180" y="365"/>
                    <a:pt x="125" y="365"/>
                    <a:pt x="73" y="365"/>
                  </a:cubicBezTo>
                  <a:cubicBezTo>
                    <a:pt x="27" y="365"/>
                    <a:pt x="0" y="340"/>
                    <a:pt x="0" y="300"/>
                  </a:cubicBezTo>
                  <a:lnTo>
                    <a:pt x="0" y="65"/>
                  </a:lnTo>
                  <a:cubicBezTo>
                    <a:pt x="0" y="25"/>
                    <a:pt x="28" y="0"/>
                    <a:pt x="73" y="0"/>
                  </a:cubicBezTo>
                  <a:cubicBezTo>
                    <a:pt x="125" y="0"/>
                    <a:pt x="180" y="0"/>
                    <a:pt x="228" y="4"/>
                  </a:cubicBezTo>
                  <a:lnTo>
                    <a:pt x="226" y="45"/>
                  </a:lnTo>
                  <a:lnTo>
                    <a:pt x="82" y="45"/>
                  </a:lnTo>
                  <a:cubicBezTo>
                    <a:pt x="61" y="45"/>
                    <a:pt x="53" y="54"/>
                    <a:pt x="53" y="79"/>
                  </a:cubicBezTo>
                  <a:lnTo>
                    <a:pt x="53" y="152"/>
                  </a:lnTo>
                  <a:lnTo>
                    <a:pt x="206" y="152"/>
                  </a:lnTo>
                  <a:lnTo>
                    <a:pt x="206" y="194"/>
                  </a:lnTo>
                  <a:lnTo>
                    <a:pt x="53" y="194"/>
                  </a:lnTo>
                  <a:lnTo>
                    <a:pt x="53" y="287"/>
                  </a:lnTo>
                  <a:cubicBezTo>
                    <a:pt x="53" y="312"/>
                    <a:pt x="61" y="321"/>
                    <a:pt x="82" y="321"/>
                  </a:cubicBezTo>
                  <a:lnTo>
                    <a:pt x="226" y="321"/>
                  </a:lnTo>
                  <a:lnTo>
                    <a:pt x="228" y="361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4" name="Freeform 17"/>
            <p:cNvSpPr>
              <a:spLocks noEditPoints="1"/>
            </p:cNvSpPr>
            <p:nvPr userDrawn="1"/>
          </p:nvSpPr>
          <p:spPr bwMode="auto">
            <a:xfrm>
              <a:off x="7612063" y="693471"/>
              <a:ext cx="92075" cy="130175"/>
            </a:xfrm>
            <a:custGeom>
              <a:avLst/>
              <a:gdLst>
                <a:gd name="T0" fmla="*/ 126 w 260"/>
                <a:gd name="T1" fmla="*/ 173 h 367"/>
                <a:gd name="T2" fmla="*/ 194 w 260"/>
                <a:gd name="T3" fmla="*/ 108 h 367"/>
                <a:gd name="T4" fmla="*/ 126 w 260"/>
                <a:gd name="T5" fmla="*/ 45 h 367"/>
                <a:gd name="T6" fmla="*/ 52 w 260"/>
                <a:gd name="T7" fmla="*/ 45 h 367"/>
                <a:gd name="T8" fmla="*/ 52 w 260"/>
                <a:gd name="T9" fmla="*/ 173 h 367"/>
                <a:gd name="T10" fmla="*/ 126 w 260"/>
                <a:gd name="T11" fmla="*/ 173 h 367"/>
                <a:gd name="T12" fmla="*/ 204 w 260"/>
                <a:gd name="T13" fmla="*/ 367 h 367"/>
                <a:gd name="T14" fmla="*/ 173 w 260"/>
                <a:gd name="T15" fmla="*/ 254 h 367"/>
                <a:gd name="T16" fmla="*/ 127 w 260"/>
                <a:gd name="T17" fmla="*/ 218 h 367"/>
                <a:gd name="T18" fmla="*/ 52 w 260"/>
                <a:gd name="T19" fmla="*/ 217 h 367"/>
                <a:gd name="T20" fmla="*/ 52 w 260"/>
                <a:gd name="T21" fmla="*/ 367 h 367"/>
                <a:gd name="T22" fmla="*/ 0 w 260"/>
                <a:gd name="T23" fmla="*/ 367 h 367"/>
                <a:gd name="T24" fmla="*/ 0 w 260"/>
                <a:gd name="T25" fmla="*/ 4 h 367"/>
                <a:gd name="T26" fmla="*/ 127 w 260"/>
                <a:gd name="T27" fmla="*/ 0 h 367"/>
                <a:gd name="T28" fmla="*/ 247 w 260"/>
                <a:gd name="T29" fmla="*/ 105 h 367"/>
                <a:gd name="T30" fmla="*/ 180 w 260"/>
                <a:gd name="T31" fmla="*/ 197 h 367"/>
                <a:gd name="T32" fmla="*/ 180 w 260"/>
                <a:gd name="T33" fmla="*/ 200 h 367"/>
                <a:gd name="T34" fmla="*/ 226 w 260"/>
                <a:gd name="T35" fmla="*/ 252 h 367"/>
                <a:gd name="T36" fmla="*/ 260 w 260"/>
                <a:gd name="T37" fmla="*/ 367 h 367"/>
                <a:gd name="T38" fmla="*/ 204 w 260"/>
                <a:gd name="T39" fmla="*/ 367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0" h="367">
                  <a:moveTo>
                    <a:pt x="126" y="173"/>
                  </a:moveTo>
                  <a:cubicBezTo>
                    <a:pt x="177" y="172"/>
                    <a:pt x="194" y="158"/>
                    <a:pt x="194" y="108"/>
                  </a:cubicBezTo>
                  <a:cubicBezTo>
                    <a:pt x="194" y="58"/>
                    <a:pt x="177" y="45"/>
                    <a:pt x="126" y="45"/>
                  </a:cubicBezTo>
                  <a:cubicBezTo>
                    <a:pt x="98" y="45"/>
                    <a:pt x="72" y="45"/>
                    <a:pt x="52" y="45"/>
                  </a:cubicBezTo>
                  <a:lnTo>
                    <a:pt x="52" y="173"/>
                  </a:lnTo>
                  <a:lnTo>
                    <a:pt x="126" y="173"/>
                  </a:lnTo>
                  <a:close/>
                  <a:moveTo>
                    <a:pt x="204" y="367"/>
                  </a:moveTo>
                  <a:lnTo>
                    <a:pt x="173" y="254"/>
                  </a:lnTo>
                  <a:cubicBezTo>
                    <a:pt x="164" y="228"/>
                    <a:pt x="150" y="218"/>
                    <a:pt x="127" y="218"/>
                  </a:cubicBezTo>
                  <a:lnTo>
                    <a:pt x="52" y="217"/>
                  </a:lnTo>
                  <a:lnTo>
                    <a:pt x="52" y="367"/>
                  </a:lnTo>
                  <a:lnTo>
                    <a:pt x="0" y="367"/>
                  </a:lnTo>
                  <a:lnTo>
                    <a:pt x="0" y="4"/>
                  </a:lnTo>
                  <a:cubicBezTo>
                    <a:pt x="40" y="0"/>
                    <a:pt x="68" y="0"/>
                    <a:pt x="127" y="0"/>
                  </a:cubicBezTo>
                  <a:cubicBezTo>
                    <a:pt x="212" y="0"/>
                    <a:pt x="247" y="23"/>
                    <a:pt x="247" y="105"/>
                  </a:cubicBezTo>
                  <a:cubicBezTo>
                    <a:pt x="247" y="162"/>
                    <a:pt x="229" y="191"/>
                    <a:pt x="180" y="197"/>
                  </a:cubicBezTo>
                  <a:lnTo>
                    <a:pt x="180" y="200"/>
                  </a:lnTo>
                  <a:cubicBezTo>
                    <a:pt x="198" y="205"/>
                    <a:pt x="218" y="221"/>
                    <a:pt x="226" y="252"/>
                  </a:cubicBezTo>
                  <a:lnTo>
                    <a:pt x="260" y="367"/>
                  </a:lnTo>
                  <a:lnTo>
                    <a:pt x="204" y="36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5" name="Freeform 18"/>
            <p:cNvSpPr>
              <a:spLocks/>
            </p:cNvSpPr>
            <p:nvPr userDrawn="1"/>
          </p:nvSpPr>
          <p:spPr bwMode="auto">
            <a:xfrm>
              <a:off x="7723188" y="691883"/>
              <a:ext cx="85725" cy="133350"/>
            </a:xfrm>
            <a:custGeom>
              <a:avLst/>
              <a:gdLst>
                <a:gd name="T0" fmla="*/ 229 w 243"/>
                <a:gd name="T1" fmla="*/ 11 h 375"/>
                <a:gd name="T2" fmla="*/ 226 w 243"/>
                <a:gd name="T3" fmla="*/ 49 h 375"/>
                <a:gd name="T4" fmla="*/ 122 w 243"/>
                <a:gd name="T5" fmla="*/ 47 h 375"/>
                <a:gd name="T6" fmla="*/ 53 w 243"/>
                <a:gd name="T7" fmla="*/ 97 h 375"/>
                <a:gd name="T8" fmla="*/ 97 w 243"/>
                <a:gd name="T9" fmla="*/ 152 h 375"/>
                <a:gd name="T10" fmla="*/ 169 w 243"/>
                <a:gd name="T11" fmla="*/ 172 h 375"/>
                <a:gd name="T12" fmla="*/ 243 w 243"/>
                <a:gd name="T13" fmla="*/ 276 h 375"/>
                <a:gd name="T14" fmla="*/ 119 w 243"/>
                <a:gd name="T15" fmla="*/ 375 h 375"/>
                <a:gd name="T16" fmla="*/ 5 w 243"/>
                <a:gd name="T17" fmla="*/ 365 h 375"/>
                <a:gd name="T18" fmla="*/ 9 w 243"/>
                <a:gd name="T19" fmla="*/ 326 h 375"/>
                <a:gd name="T20" fmla="*/ 120 w 243"/>
                <a:gd name="T21" fmla="*/ 329 h 375"/>
                <a:gd name="T22" fmla="*/ 189 w 243"/>
                <a:gd name="T23" fmla="*/ 275 h 375"/>
                <a:gd name="T24" fmla="*/ 146 w 243"/>
                <a:gd name="T25" fmla="*/ 219 h 375"/>
                <a:gd name="T26" fmla="*/ 72 w 243"/>
                <a:gd name="T27" fmla="*/ 199 h 375"/>
                <a:gd name="T28" fmla="*/ 0 w 243"/>
                <a:gd name="T29" fmla="*/ 96 h 375"/>
                <a:gd name="T30" fmla="*/ 120 w 243"/>
                <a:gd name="T31" fmla="*/ 0 h 375"/>
                <a:gd name="T32" fmla="*/ 229 w 243"/>
                <a:gd name="T33" fmla="*/ 1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3" h="375">
                  <a:moveTo>
                    <a:pt x="229" y="11"/>
                  </a:moveTo>
                  <a:lnTo>
                    <a:pt x="226" y="49"/>
                  </a:lnTo>
                  <a:cubicBezTo>
                    <a:pt x="195" y="48"/>
                    <a:pt x="156" y="47"/>
                    <a:pt x="122" y="47"/>
                  </a:cubicBezTo>
                  <a:cubicBezTo>
                    <a:pt x="72" y="47"/>
                    <a:pt x="53" y="49"/>
                    <a:pt x="53" y="97"/>
                  </a:cubicBezTo>
                  <a:cubicBezTo>
                    <a:pt x="53" y="135"/>
                    <a:pt x="67" y="145"/>
                    <a:pt x="97" y="152"/>
                  </a:cubicBezTo>
                  <a:lnTo>
                    <a:pt x="169" y="172"/>
                  </a:lnTo>
                  <a:cubicBezTo>
                    <a:pt x="225" y="188"/>
                    <a:pt x="243" y="221"/>
                    <a:pt x="243" y="276"/>
                  </a:cubicBezTo>
                  <a:cubicBezTo>
                    <a:pt x="243" y="359"/>
                    <a:pt x="206" y="375"/>
                    <a:pt x="119" y="375"/>
                  </a:cubicBezTo>
                  <a:cubicBezTo>
                    <a:pt x="96" y="375"/>
                    <a:pt x="56" y="374"/>
                    <a:pt x="5" y="365"/>
                  </a:cubicBezTo>
                  <a:lnTo>
                    <a:pt x="9" y="326"/>
                  </a:lnTo>
                  <a:cubicBezTo>
                    <a:pt x="75" y="328"/>
                    <a:pt x="93" y="329"/>
                    <a:pt x="120" y="329"/>
                  </a:cubicBezTo>
                  <a:cubicBezTo>
                    <a:pt x="173" y="328"/>
                    <a:pt x="189" y="320"/>
                    <a:pt x="189" y="275"/>
                  </a:cubicBezTo>
                  <a:cubicBezTo>
                    <a:pt x="189" y="236"/>
                    <a:pt x="175" y="227"/>
                    <a:pt x="146" y="219"/>
                  </a:cubicBezTo>
                  <a:lnTo>
                    <a:pt x="72" y="199"/>
                  </a:lnTo>
                  <a:cubicBezTo>
                    <a:pt x="19" y="184"/>
                    <a:pt x="0" y="151"/>
                    <a:pt x="0" y="96"/>
                  </a:cubicBezTo>
                  <a:cubicBezTo>
                    <a:pt x="0" y="12"/>
                    <a:pt x="38" y="0"/>
                    <a:pt x="120" y="0"/>
                  </a:cubicBezTo>
                  <a:cubicBezTo>
                    <a:pt x="154" y="0"/>
                    <a:pt x="192" y="2"/>
                    <a:pt x="229" y="11"/>
                  </a:cubicBez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6" name="Rectangle 19"/>
            <p:cNvSpPr>
              <a:spLocks noChangeArrowheads="1"/>
            </p:cNvSpPr>
            <p:nvPr userDrawn="1"/>
          </p:nvSpPr>
          <p:spPr bwMode="auto">
            <a:xfrm>
              <a:off x="7834312" y="695058"/>
              <a:ext cx="19050" cy="128587"/>
            </a:xfrm>
            <a:prstGeom prst="rect">
              <a:avLst/>
            </a:pr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7" name="Freeform 20"/>
            <p:cNvSpPr>
              <a:spLocks/>
            </p:cNvSpPr>
            <p:nvPr userDrawn="1"/>
          </p:nvSpPr>
          <p:spPr bwMode="auto">
            <a:xfrm>
              <a:off x="7872413" y="695058"/>
              <a:ext cx="101600" cy="128587"/>
            </a:xfrm>
            <a:custGeom>
              <a:avLst/>
              <a:gdLst>
                <a:gd name="T0" fmla="*/ 168 w 283"/>
                <a:gd name="T1" fmla="*/ 47 h 363"/>
                <a:gd name="T2" fmla="*/ 168 w 283"/>
                <a:gd name="T3" fmla="*/ 363 h 363"/>
                <a:gd name="T4" fmla="*/ 114 w 283"/>
                <a:gd name="T5" fmla="*/ 363 h 363"/>
                <a:gd name="T6" fmla="*/ 114 w 283"/>
                <a:gd name="T7" fmla="*/ 47 h 363"/>
                <a:gd name="T8" fmla="*/ 0 w 283"/>
                <a:gd name="T9" fmla="*/ 47 h 363"/>
                <a:gd name="T10" fmla="*/ 0 w 283"/>
                <a:gd name="T11" fmla="*/ 0 h 363"/>
                <a:gd name="T12" fmla="*/ 283 w 283"/>
                <a:gd name="T13" fmla="*/ 0 h 363"/>
                <a:gd name="T14" fmla="*/ 283 w 283"/>
                <a:gd name="T15" fmla="*/ 47 h 363"/>
                <a:gd name="T16" fmla="*/ 168 w 283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3" h="363">
                  <a:moveTo>
                    <a:pt x="168" y="47"/>
                  </a:moveTo>
                  <a:lnTo>
                    <a:pt x="168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3" y="0"/>
                  </a:lnTo>
                  <a:lnTo>
                    <a:pt x="283" y="47"/>
                  </a:lnTo>
                  <a:lnTo>
                    <a:pt x="168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8" name="Freeform 21"/>
            <p:cNvSpPr>
              <a:spLocks noEditPoints="1"/>
            </p:cNvSpPr>
            <p:nvPr userDrawn="1"/>
          </p:nvSpPr>
          <p:spPr bwMode="auto">
            <a:xfrm>
              <a:off x="7969250" y="660133"/>
              <a:ext cx="114299" cy="163512"/>
            </a:xfrm>
            <a:custGeom>
              <a:avLst/>
              <a:gdLst>
                <a:gd name="T0" fmla="*/ 199 w 321"/>
                <a:gd name="T1" fmla="*/ 57 h 459"/>
                <a:gd name="T2" fmla="*/ 185 w 321"/>
                <a:gd name="T3" fmla="*/ 43 h 459"/>
                <a:gd name="T4" fmla="*/ 185 w 321"/>
                <a:gd name="T5" fmla="*/ 14 h 459"/>
                <a:gd name="T6" fmla="*/ 199 w 321"/>
                <a:gd name="T7" fmla="*/ 0 h 459"/>
                <a:gd name="T8" fmla="*/ 215 w 321"/>
                <a:gd name="T9" fmla="*/ 0 h 459"/>
                <a:gd name="T10" fmla="*/ 230 w 321"/>
                <a:gd name="T11" fmla="*/ 14 h 459"/>
                <a:gd name="T12" fmla="*/ 230 w 321"/>
                <a:gd name="T13" fmla="*/ 43 h 459"/>
                <a:gd name="T14" fmla="*/ 215 w 321"/>
                <a:gd name="T15" fmla="*/ 57 h 459"/>
                <a:gd name="T16" fmla="*/ 199 w 321"/>
                <a:gd name="T17" fmla="*/ 57 h 459"/>
                <a:gd name="T18" fmla="*/ 176 w 321"/>
                <a:gd name="T19" fmla="*/ 166 h 459"/>
                <a:gd name="T20" fmla="*/ 167 w 321"/>
                <a:gd name="T21" fmla="*/ 137 h 459"/>
                <a:gd name="T22" fmla="*/ 153 w 321"/>
                <a:gd name="T23" fmla="*/ 137 h 459"/>
                <a:gd name="T24" fmla="*/ 144 w 321"/>
                <a:gd name="T25" fmla="*/ 166 h 459"/>
                <a:gd name="T26" fmla="*/ 102 w 321"/>
                <a:gd name="T27" fmla="*/ 304 h 459"/>
                <a:gd name="T28" fmla="*/ 218 w 321"/>
                <a:gd name="T29" fmla="*/ 304 h 459"/>
                <a:gd name="T30" fmla="*/ 176 w 321"/>
                <a:gd name="T31" fmla="*/ 166 h 459"/>
                <a:gd name="T32" fmla="*/ 105 w 321"/>
                <a:gd name="T33" fmla="*/ 57 h 459"/>
                <a:gd name="T34" fmla="*/ 92 w 321"/>
                <a:gd name="T35" fmla="*/ 43 h 459"/>
                <a:gd name="T36" fmla="*/ 92 w 321"/>
                <a:gd name="T37" fmla="*/ 14 h 459"/>
                <a:gd name="T38" fmla="*/ 105 w 321"/>
                <a:gd name="T39" fmla="*/ 0 h 459"/>
                <a:gd name="T40" fmla="*/ 122 w 321"/>
                <a:gd name="T41" fmla="*/ 0 h 459"/>
                <a:gd name="T42" fmla="*/ 136 w 321"/>
                <a:gd name="T43" fmla="*/ 14 h 459"/>
                <a:gd name="T44" fmla="*/ 136 w 321"/>
                <a:gd name="T45" fmla="*/ 43 h 459"/>
                <a:gd name="T46" fmla="*/ 122 w 321"/>
                <a:gd name="T47" fmla="*/ 57 h 459"/>
                <a:gd name="T48" fmla="*/ 105 w 321"/>
                <a:gd name="T49" fmla="*/ 57 h 459"/>
                <a:gd name="T50" fmla="*/ 88 w 321"/>
                <a:gd name="T51" fmla="*/ 350 h 459"/>
                <a:gd name="T52" fmla="*/ 54 w 321"/>
                <a:gd name="T53" fmla="*/ 459 h 459"/>
                <a:gd name="T54" fmla="*/ 0 w 321"/>
                <a:gd name="T55" fmla="*/ 459 h 459"/>
                <a:gd name="T56" fmla="*/ 114 w 321"/>
                <a:gd name="T57" fmla="*/ 110 h 459"/>
                <a:gd name="T58" fmla="*/ 133 w 321"/>
                <a:gd name="T59" fmla="*/ 96 h 459"/>
                <a:gd name="T60" fmla="*/ 187 w 321"/>
                <a:gd name="T61" fmla="*/ 96 h 459"/>
                <a:gd name="T62" fmla="*/ 206 w 321"/>
                <a:gd name="T63" fmla="*/ 110 h 459"/>
                <a:gd name="T64" fmla="*/ 321 w 321"/>
                <a:gd name="T65" fmla="*/ 459 h 459"/>
                <a:gd name="T66" fmla="*/ 266 w 321"/>
                <a:gd name="T67" fmla="*/ 459 h 459"/>
                <a:gd name="T68" fmla="*/ 233 w 321"/>
                <a:gd name="T69" fmla="*/ 350 h 459"/>
                <a:gd name="T70" fmla="*/ 88 w 321"/>
                <a:gd name="T71" fmla="*/ 35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1" h="459">
                  <a:moveTo>
                    <a:pt x="199" y="57"/>
                  </a:moveTo>
                  <a:cubicBezTo>
                    <a:pt x="189" y="57"/>
                    <a:pt x="185" y="53"/>
                    <a:pt x="185" y="43"/>
                  </a:cubicBezTo>
                  <a:lnTo>
                    <a:pt x="185" y="14"/>
                  </a:lnTo>
                  <a:cubicBezTo>
                    <a:pt x="185" y="6"/>
                    <a:pt x="189" y="0"/>
                    <a:pt x="199" y="0"/>
                  </a:cubicBezTo>
                  <a:lnTo>
                    <a:pt x="215" y="0"/>
                  </a:lnTo>
                  <a:cubicBezTo>
                    <a:pt x="224" y="0"/>
                    <a:pt x="230" y="6"/>
                    <a:pt x="230" y="14"/>
                  </a:cubicBezTo>
                  <a:lnTo>
                    <a:pt x="230" y="43"/>
                  </a:lnTo>
                  <a:cubicBezTo>
                    <a:pt x="230" y="53"/>
                    <a:pt x="224" y="57"/>
                    <a:pt x="215" y="57"/>
                  </a:cubicBezTo>
                  <a:lnTo>
                    <a:pt x="199" y="57"/>
                  </a:lnTo>
                  <a:close/>
                  <a:moveTo>
                    <a:pt x="176" y="166"/>
                  </a:moveTo>
                  <a:cubicBezTo>
                    <a:pt x="173" y="157"/>
                    <a:pt x="170" y="146"/>
                    <a:pt x="167" y="137"/>
                  </a:cubicBezTo>
                  <a:lnTo>
                    <a:pt x="153" y="137"/>
                  </a:lnTo>
                  <a:cubicBezTo>
                    <a:pt x="150" y="146"/>
                    <a:pt x="147" y="157"/>
                    <a:pt x="144" y="166"/>
                  </a:cubicBezTo>
                  <a:lnTo>
                    <a:pt x="102" y="304"/>
                  </a:lnTo>
                  <a:lnTo>
                    <a:pt x="218" y="304"/>
                  </a:lnTo>
                  <a:lnTo>
                    <a:pt x="176" y="166"/>
                  </a:lnTo>
                  <a:close/>
                  <a:moveTo>
                    <a:pt x="105" y="57"/>
                  </a:moveTo>
                  <a:cubicBezTo>
                    <a:pt x="96" y="57"/>
                    <a:pt x="92" y="53"/>
                    <a:pt x="92" y="43"/>
                  </a:cubicBezTo>
                  <a:lnTo>
                    <a:pt x="92" y="14"/>
                  </a:lnTo>
                  <a:cubicBezTo>
                    <a:pt x="92" y="6"/>
                    <a:pt x="96" y="0"/>
                    <a:pt x="105" y="0"/>
                  </a:cubicBezTo>
                  <a:lnTo>
                    <a:pt x="122" y="0"/>
                  </a:lnTo>
                  <a:cubicBezTo>
                    <a:pt x="132" y="0"/>
                    <a:pt x="136" y="6"/>
                    <a:pt x="136" y="14"/>
                  </a:cubicBezTo>
                  <a:lnTo>
                    <a:pt x="136" y="43"/>
                  </a:lnTo>
                  <a:cubicBezTo>
                    <a:pt x="136" y="53"/>
                    <a:pt x="132" y="57"/>
                    <a:pt x="122" y="57"/>
                  </a:cubicBezTo>
                  <a:lnTo>
                    <a:pt x="105" y="57"/>
                  </a:lnTo>
                  <a:close/>
                  <a:moveTo>
                    <a:pt x="88" y="350"/>
                  </a:moveTo>
                  <a:lnTo>
                    <a:pt x="54" y="459"/>
                  </a:lnTo>
                  <a:lnTo>
                    <a:pt x="0" y="459"/>
                  </a:lnTo>
                  <a:lnTo>
                    <a:pt x="114" y="110"/>
                  </a:lnTo>
                  <a:cubicBezTo>
                    <a:pt x="116" y="102"/>
                    <a:pt x="124" y="96"/>
                    <a:pt x="133" y="96"/>
                  </a:cubicBezTo>
                  <a:lnTo>
                    <a:pt x="187" y="96"/>
                  </a:lnTo>
                  <a:cubicBezTo>
                    <a:pt x="196" y="96"/>
                    <a:pt x="204" y="102"/>
                    <a:pt x="206" y="110"/>
                  </a:cubicBezTo>
                  <a:lnTo>
                    <a:pt x="321" y="459"/>
                  </a:lnTo>
                  <a:lnTo>
                    <a:pt x="266" y="459"/>
                  </a:lnTo>
                  <a:lnTo>
                    <a:pt x="233" y="350"/>
                  </a:lnTo>
                  <a:lnTo>
                    <a:pt x="88" y="350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9" name="Freeform 22"/>
            <p:cNvSpPr>
              <a:spLocks/>
            </p:cNvSpPr>
            <p:nvPr userDrawn="1"/>
          </p:nvSpPr>
          <p:spPr bwMode="auto">
            <a:xfrm>
              <a:off x="8078788" y="695058"/>
              <a:ext cx="100012" cy="128587"/>
            </a:xfrm>
            <a:custGeom>
              <a:avLst/>
              <a:gdLst>
                <a:gd name="T0" fmla="*/ 167 w 282"/>
                <a:gd name="T1" fmla="*/ 47 h 363"/>
                <a:gd name="T2" fmla="*/ 167 w 282"/>
                <a:gd name="T3" fmla="*/ 363 h 363"/>
                <a:gd name="T4" fmla="*/ 114 w 282"/>
                <a:gd name="T5" fmla="*/ 363 h 363"/>
                <a:gd name="T6" fmla="*/ 114 w 282"/>
                <a:gd name="T7" fmla="*/ 47 h 363"/>
                <a:gd name="T8" fmla="*/ 0 w 282"/>
                <a:gd name="T9" fmla="*/ 47 h 363"/>
                <a:gd name="T10" fmla="*/ 0 w 282"/>
                <a:gd name="T11" fmla="*/ 0 h 363"/>
                <a:gd name="T12" fmla="*/ 282 w 282"/>
                <a:gd name="T13" fmla="*/ 0 h 363"/>
                <a:gd name="T14" fmla="*/ 282 w 282"/>
                <a:gd name="T15" fmla="*/ 47 h 363"/>
                <a:gd name="T16" fmla="*/ 167 w 282"/>
                <a:gd name="T17" fmla="*/ 47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2" h="363">
                  <a:moveTo>
                    <a:pt x="167" y="47"/>
                  </a:moveTo>
                  <a:lnTo>
                    <a:pt x="167" y="363"/>
                  </a:lnTo>
                  <a:lnTo>
                    <a:pt x="114" y="363"/>
                  </a:lnTo>
                  <a:lnTo>
                    <a:pt x="114" y="47"/>
                  </a:lnTo>
                  <a:lnTo>
                    <a:pt x="0" y="47"/>
                  </a:lnTo>
                  <a:lnTo>
                    <a:pt x="0" y="0"/>
                  </a:lnTo>
                  <a:lnTo>
                    <a:pt x="282" y="0"/>
                  </a:lnTo>
                  <a:lnTo>
                    <a:pt x="282" y="47"/>
                  </a:lnTo>
                  <a:lnTo>
                    <a:pt x="167" y="47"/>
                  </a:lnTo>
                  <a:close/>
                </a:path>
              </a:pathLst>
            </a:custGeom>
            <a:solidFill>
              <a:srgbClr val="90908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cxnSp>
        <p:nvCxnSpPr>
          <p:cNvPr id="8" name="Gerade Verbindung 7"/>
          <p:cNvCxnSpPr/>
          <p:nvPr userDrawn="1"/>
        </p:nvCxnSpPr>
        <p:spPr>
          <a:xfrm>
            <a:off x="287338" y="4824635"/>
            <a:ext cx="864235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Grafik 30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33" y="288203"/>
            <a:ext cx="3707822" cy="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804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60" r:id="rId6"/>
    <p:sldLayoutId id="2147483662" r:id="rId7"/>
    <p:sldLayoutId id="2147483664" r:id="rId8"/>
    <p:sldLayoutId id="2147483663" r:id="rId9"/>
    <p:sldLayoutId id="2147483665" r:id="rId10"/>
    <p:sldLayoutId id="2147483661" r:id="rId11"/>
    <p:sldLayoutId id="2147483667" r:id="rId12"/>
    <p:sldLayoutId id="2147483657" r:id="rId13"/>
    <p:sldLayoutId id="2147483670" r:id="rId14"/>
    <p:sldLayoutId id="2147483654" r:id="rId15"/>
    <p:sldLayoutId id="2147483655" r:id="rId16"/>
    <p:sldLayoutId id="2147483668" r:id="rId17"/>
    <p:sldLayoutId id="2147483658" r:id="rId18"/>
    <p:sldLayoutId id="2147483659" r:id="rId19"/>
  </p:sldLayoutIdLst>
  <p:hf hdr="0"/>
  <p:txStyles>
    <p:titleStyle>
      <a:lvl1pPr algn="l" defTabSz="914400" rtl="0" eaLnBrk="1" latinLnBrk="0" hangingPunct="1">
        <a:lnSpc>
          <a:spcPts val="2600"/>
        </a:lnSpc>
        <a:spcBef>
          <a:spcPts val="600"/>
        </a:spcBef>
        <a:buNone/>
        <a:defRPr sz="2400" kern="1200" cap="all" baseline="0">
          <a:solidFill>
            <a:schemeClr val="accent3"/>
          </a:solidFill>
          <a:latin typeface="Exo 2 Semi Bold" pitchFamily="50" charset="0"/>
          <a:ea typeface="+mj-ea"/>
          <a:cs typeface="+mj-cs"/>
        </a:defRPr>
      </a:lvl1pPr>
    </p:titleStyle>
    <p:bodyStyle>
      <a:lvl1pPr marL="216000" indent="-216000" algn="l" defTabSz="914400" rtl="0" eaLnBrk="1" latinLnBrk="0" hangingPunct="1">
        <a:spcBef>
          <a:spcPts val="600"/>
        </a:spcBef>
        <a:spcAft>
          <a:spcPts val="600"/>
        </a:spcAft>
        <a:buFont typeface="Calibri" panose="020F0502020204030204" pitchFamily="34" charset="0"/>
        <a:buChar char="−"/>
        <a:defRPr sz="20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432000" indent="-216000" algn="l" defTabSz="914400" rtl="0" eaLnBrk="1" latinLnBrk="0" hangingPunct="1">
        <a:spcBef>
          <a:spcPts val="600"/>
        </a:spcBef>
        <a:spcAft>
          <a:spcPts val="300"/>
        </a:spcAft>
        <a:buFont typeface="Calibri" panose="020F0502020204030204" pitchFamily="34" charset="0"/>
        <a:buChar char="−"/>
        <a:defRPr sz="20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648000" indent="-216000" algn="l" defTabSz="914400" rtl="0" eaLnBrk="1" latinLnBrk="0" hangingPunct="1">
        <a:spcBef>
          <a:spcPts val="300"/>
        </a:spcBef>
        <a:spcAft>
          <a:spcPts val="300"/>
        </a:spcAft>
        <a:buFont typeface="Calibri" panose="020F0502020204030204" pitchFamily="34" charset="0"/>
        <a:buChar char="−"/>
        <a:defRPr sz="20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864000" indent="-216000" algn="l" defTabSz="914400" rtl="0" eaLnBrk="1" latinLnBrk="0" hangingPunct="1">
        <a:spcBef>
          <a:spcPts val="300"/>
        </a:spcBef>
        <a:buFont typeface="Calibri" panose="020F0502020204030204" pitchFamily="34" charset="0"/>
        <a:buChar char="−"/>
        <a:defRPr sz="20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1080000" indent="-216000" algn="l" defTabSz="914400" rtl="0" eaLnBrk="1" latinLnBrk="0" hangingPunct="1">
        <a:spcBef>
          <a:spcPts val="0"/>
        </a:spcBef>
        <a:buFont typeface="Calibri" panose="020F0502020204030204" pitchFamily="34" charset="0"/>
        <a:buChar char="−"/>
        <a:defRPr sz="20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slub.qucosa.de/api/qucosa%3A23381/attachment/ATT-0/" TargetMode="External"/><Relationship Id="rId2" Type="http://schemas.openxmlformats.org/officeDocument/2006/relationships/hyperlink" Target="https://mediatum.ub.tum.de/doc/1316333/1316333.pdf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Literaturverwaltung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smtClean="0"/>
              <a:t>Übersicht und Vergleich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08132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Quellenimport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Manuelle Eingabe, Dateiimport (PDFs, bibliographische Standardformate)</a:t>
            </a:r>
          </a:p>
          <a:p>
            <a:r>
              <a:rPr lang="de-DE" dirty="0" smtClean="0"/>
              <a:t>Aus vielen Datenbanken direkt möglich</a:t>
            </a:r>
          </a:p>
          <a:p>
            <a:r>
              <a:rPr lang="de-DE" dirty="0" smtClean="0"/>
              <a:t>Sonst Datei in Standardformaten (RIS, </a:t>
            </a:r>
            <a:r>
              <a:rPr lang="de-DE" dirty="0" err="1" smtClean="0"/>
              <a:t>BibTeX</a:t>
            </a:r>
            <a:r>
              <a:rPr lang="de-DE" dirty="0" smtClean="0"/>
              <a:t>) speichern und importieren</a:t>
            </a:r>
          </a:p>
          <a:p>
            <a:r>
              <a:rPr lang="de-DE" dirty="0" smtClean="0"/>
              <a:t>Direkt von Webseiten über </a:t>
            </a:r>
            <a:r>
              <a:rPr lang="de-DE" dirty="0" err="1" smtClean="0"/>
              <a:t>Plugins</a:t>
            </a:r>
            <a:r>
              <a:rPr lang="de-DE" dirty="0" smtClean="0"/>
              <a:t>:</a:t>
            </a:r>
          </a:p>
          <a:p>
            <a:pPr lvl="1"/>
            <a:r>
              <a:rPr lang="de-DE" dirty="0" err="1" smtClean="0"/>
              <a:t>Citavi</a:t>
            </a:r>
            <a:r>
              <a:rPr lang="de-DE" dirty="0" smtClean="0"/>
              <a:t> </a:t>
            </a:r>
            <a:r>
              <a:rPr lang="de-DE" dirty="0" err="1" smtClean="0"/>
              <a:t>Picker</a:t>
            </a:r>
            <a:r>
              <a:rPr lang="de-DE" dirty="0" smtClean="0"/>
              <a:t> (auch aus PDFs)</a:t>
            </a:r>
          </a:p>
          <a:p>
            <a:pPr lvl="1"/>
            <a:r>
              <a:rPr lang="de-DE" dirty="0" err="1" smtClean="0"/>
              <a:t>Zotero</a:t>
            </a:r>
            <a:r>
              <a:rPr lang="de-DE" dirty="0" smtClean="0"/>
              <a:t> Connector </a:t>
            </a:r>
          </a:p>
          <a:p>
            <a:pPr lvl="1"/>
            <a:r>
              <a:rPr lang="de-DE" dirty="0" err="1" smtClean="0"/>
              <a:t>JabFox</a:t>
            </a:r>
            <a:endParaRPr lang="de-DE" dirty="0" smtClean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09.07.2019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Präsentationstitel/Autor/Veranstaltung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10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0903" y="2537878"/>
            <a:ext cx="2998088" cy="1998725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8191672" y="4536603"/>
            <a:ext cx="73731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420"/>
              </a:spcAft>
            </a:pPr>
            <a:r>
              <a:rPr lang="de-DE" sz="1000" dirty="0" smtClean="0"/>
              <a:t>(pixabay.com)</a:t>
            </a:r>
            <a:endParaRPr lang="de-DE" sz="1400" dirty="0" smtClean="0"/>
          </a:p>
        </p:txBody>
      </p:sp>
    </p:spTree>
    <p:extLst>
      <p:ext uri="{BB962C8B-B14F-4D97-AF65-F5344CB8AC3E}">
        <p14:creationId xmlns:p14="http://schemas.microsoft.com/office/powerpoint/2010/main" val="2956075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Wissensorganisation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 smtClean="0"/>
              <a:t>Citavi</a:t>
            </a:r>
            <a:endParaRPr lang="de-DE" dirty="0" smtClean="0"/>
          </a:p>
          <a:p>
            <a:pPr lvl="1"/>
            <a:r>
              <a:rPr lang="de-DE" dirty="0" smtClean="0"/>
              <a:t>Kategorien, Schlagworte</a:t>
            </a:r>
          </a:p>
          <a:p>
            <a:r>
              <a:rPr lang="de-DE" dirty="0" err="1" smtClean="0"/>
              <a:t>EndNote</a:t>
            </a:r>
            <a:endParaRPr lang="de-DE" dirty="0" smtClean="0"/>
          </a:p>
          <a:p>
            <a:pPr lvl="1"/>
            <a:r>
              <a:rPr lang="de-DE" dirty="0" smtClean="0"/>
              <a:t>Gruppen </a:t>
            </a:r>
          </a:p>
          <a:p>
            <a:pPr lvl="2"/>
            <a:r>
              <a:rPr lang="de-DE" dirty="0" smtClean="0"/>
              <a:t>„Standard“ (= </a:t>
            </a:r>
            <a:r>
              <a:rPr lang="de-DE" dirty="0"/>
              <a:t>Ordner</a:t>
            </a:r>
            <a:r>
              <a:rPr lang="de-DE" dirty="0" smtClean="0"/>
              <a:t>)</a:t>
            </a:r>
          </a:p>
          <a:p>
            <a:pPr lvl="2"/>
            <a:r>
              <a:rPr lang="de-DE" dirty="0" smtClean="0"/>
              <a:t>Smart Groups: dynamische Gruppen anhand von Suchbegriffen </a:t>
            </a:r>
          </a:p>
          <a:p>
            <a:pPr lvl="2"/>
            <a:r>
              <a:rPr lang="de-DE" dirty="0" err="1" smtClean="0"/>
              <a:t>Combined</a:t>
            </a:r>
            <a:r>
              <a:rPr lang="de-DE" dirty="0" smtClean="0"/>
              <a:t> Groups: Kombination aus anderen Gruppen (AND, OR, NOT)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09.07.2019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11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2916" y="1224235"/>
            <a:ext cx="2890076" cy="1926717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7615673" y="3163849"/>
            <a:ext cx="73731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420"/>
              </a:spcAft>
            </a:pPr>
            <a:r>
              <a:rPr lang="de-DE" sz="1000" dirty="0" smtClean="0"/>
              <a:t>(pixabay.com)</a:t>
            </a:r>
            <a:endParaRPr lang="de-DE" sz="1400" dirty="0" smtClean="0"/>
          </a:p>
        </p:txBody>
      </p:sp>
    </p:spTree>
    <p:extLst>
      <p:ext uri="{BB962C8B-B14F-4D97-AF65-F5344CB8AC3E}">
        <p14:creationId xmlns:p14="http://schemas.microsoft.com/office/powerpoint/2010/main" val="8225511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Wissensorganisation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 smtClean="0"/>
              <a:t>Zotero</a:t>
            </a:r>
            <a:endParaRPr lang="de-DE" dirty="0" smtClean="0"/>
          </a:p>
          <a:p>
            <a:pPr lvl="1"/>
            <a:r>
              <a:rPr lang="de-DE" dirty="0" smtClean="0"/>
              <a:t>Sammlungen = Ordner</a:t>
            </a:r>
          </a:p>
          <a:p>
            <a:pPr lvl="1"/>
            <a:r>
              <a:rPr lang="de-DE" dirty="0" smtClean="0"/>
              <a:t>Tags = Schlagworte</a:t>
            </a:r>
          </a:p>
          <a:p>
            <a:pPr lvl="1"/>
            <a:r>
              <a:rPr lang="de-DE" dirty="0"/>
              <a:t>E</a:t>
            </a:r>
            <a:r>
              <a:rPr lang="de-DE" dirty="0" smtClean="0"/>
              <a:t>rweiterte Suche abspeichern = Smart Groups</a:t>
            </a:r>
          </a:p>
          <a:p>
            <a:r>
              <a:rPr lang="de-DE" dirty="0" err="1" smtClean="0"/>
              <a:t>JabRef</a:t>
            </a:r>
            <a:endParaRPr lang="de-DE" dirty="0" smtClean="0"/>
          </a:p>
          <a:p>
            <a:pPr lvl="1"/>
            <a:r>
              <a:rPr lang="de-DE" dirty="0" smtClean="0"/>
              <a:t>Gruppen</a:t>
            </a:r>
          </a:p>
          <a:p>
            <a:pPr lvl="2"/>
            <a:r>
              <a:rPr lang="de-DE" dirty="0" smtClean="0"/>
              <a:t>Statisch = manuelle Zuweisung</a:t>
            </a:r>
          </a:p>
          <a:p>
            <a:pPr lvl="2"/>
            <a:r>
              <a:rPr lang="de-DE" dirty="0" smtClean="0"/>
              <a:t>Dynamisch = Smart Groups (Stichwort in einem Feld oder </a:t>
            </a:r>
            <a:r>
              <a:rPr lang="de-DE" dirty="0" err="1" smtClean="0"/>
              <a:t>bel</a:t>
            </a:r>
            <a:r>
              <a:rPr lang="de-DE" dirty="0" smtClean="0"/>
              <a:t>. Suchausdruck) 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09.07.2019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Präsentationstitel/Autor/Veranstaltung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12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3793" y="1224235"/>
            <a:ext cx="2751456" cy="2592388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8189801" y="3816623"/>
            <a:ext cx="73731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420"/>
              </a:spcAft>
            </a:pPr>
            <a:r>
              <a:rPr lang="de-DE" sz="1000" dirty="0" smtClean="0"/>
              <a:t>(pixabay.com)</a:t>
            </a:r>
            <a:endParaRPr lang="de-DE" sz="1400" dirty="0" smtClean="0"/>
          </a:p>
        </p:txBody>
      </p:sp>
    </p:spTree>
    <p:extLst>
      <p:ext uri="{BB962C8B-B14F-4D97-AF65-F5344CB8AC3E}">
        <p14:creationId xmlns:p14="http://schemas.microsoft.com/office/powerpoint/2010/main" val="36598096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Gruppenarbeitsfunktionen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 smtClean="0"/>
              <a:t>Citavi</a:t>
            </a:r>
            <a:r>
              <a:rPr lang="de-DE" dirty="0" smtClean="0"/>
              <a:t> Teamfunktionen</a:t>
            </a:r>
          </a:p>
          <a:p>
            <a:pPr lvl="1"/>
            <a:r>
              <a:rPr lang="de-DE" dirty="0" smtClean="0"/>
              <a:t>Für kleine Gruppen: </a:t>
            </a:r>
            <a:r>
              <a:rPr lang="de-DE" dirty="0" err="1" smtClean="0"/>
              <a:t>Citavi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Windows</a:t>
            </a:r>
          </a:p>
          <a:p>
            <a:pPr lvl="2"/>
            <a:r>
              <a:rPr lang="de-DE" dirty="0" err="1" smtClean="0"/>
              <a:t>Citaviprojekt</a:t>
            </a:r>
            <a:r>
              <a:rPr lang="de-DE" dirty="0" smtClean="0"/>
              <a:t> auf gemeinsamen Gruppenlaufwerk</a:t>
            </a:r>
          </a:p>
          <a:p>
            <a:pPr lvl="2"/>
            <a:r>
              <a:rPr lang="de-DE" dirty="0" smtClean="0"/>
              <a:t>Maximal drei Personen gleichzeitig</a:t>
            </a:r>
          </a:p>
          <a:p>
            <a:pPr lvl="2"/>
            <a:r>
              <a:rPr lang="de-DE" dirty="0" smtClean="0"/>
              <a:t>Keine Rechtesteuerung („alle dürfen alles“)</a:t>
            </a:r>
          </a:p>
          <a:p>
            <a:pPr lvl="1"/>
            <a:r>
              <a:rPr lang="de-DE" dirty="0" smtClean="0"/>
              <a:t>Für größere Gruppen, verteilte Standorte: </a:t>
            </a:r>
            <a:r>
              <a:rPr lang="de-DE" dirty="0" err="1" smtClean="0"/>
              <a:t>Citavi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DBServer</a:t>
            </a:r>
            <a:r>
              <a:rPr lang="de-DE" dirty="0" smtClean="0"/>
              <a:t> 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09.07.2019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13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238" y="936203"/>
            <a:ext cx="2705753" cy="1768604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8191944" y="2704807"/>
            <a:ext cx="73731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420"/>
              </a:spcAft>
            </a:pPr>
            <a:r>
              <a:rPr lang="de-DE" sz="1000" dirty="0" smtClean="0"/>
              <a:t>(pixabay.com)</a:t>
            </a:r>
            <a:endParaRPr lang="de-DE" sz="1400" dirty="0" smtClean="0"/>
          </a:p>
        </p:txBody>
      </p:sp>
    </p:spTree>
    <p:extLst>
      <p:ext uri="{BB962C8B-B14F-4D97-AF65-F5344CB8AC3E}">
        <p14:creationId xmlns:p14="http://schemas.microsoft.com/office/powerpoint/2010/main" val="1030042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Gruppenarbeitsfunktionen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 smtClean="0"/>
              <a:t>EndNote</a:t>
            </a:r>
            <a:endParaRPr lang="de-DE" dirty="0" smtClean="0"/>
          </a:p>
          <a:p>
            <a:pPr lvl="1"/>
            <a:r>
              <a:rPr lang="de-DE" dirty="0" smtClean="0"/>
              <a:t>Bibliotheken können über </a:t>
            </a:r>
            <a:r>
              <a:rPr lang="de-DE" dirty="0" err="1" smtClean="0"/>
              <a:t>EndNote</a:t>
            </a:r>
            <a:r>
              <a:rPr lang="de-DE" dirty="0" smtClean="0"/>
              <a:t> Account geteilt werden</a:t>
            </a:r>
          </a:p>
          <a:p>
            <a:pPr lvl="1"/>
            <a:r>
              <a:rPr lang="de-DE" dirty="0" smtClean="0"/>
              <a:t>Eine Bibliothek mit bis zu 100 Personen teilbar (</a:t>
            </a:r>
            <a:r>
              <a:rPr lang="de-DE" dirty="0" err="1" smtClean="0"/>
              <a:t>EndNote</a:t>
            </a:r>
            <a:r>
              <a:rPr lang="de-DE" dirty="0" smtClean="0"/>
              <a:t> X8)</a:t>
            </a:r>
          </a:p>
          <a:p>
            <a:pPr lvl="1"/>
            <a:r>
              <a:rPr lang="de-DE" dirty="0" smtClean="0"/>
              <a:t>Zahl der Bibliotheken an denen man mitarbeitet ist unbegrenzt</a:t>
            </a:r>
          </a:p>
          <a:p>
            <a:pPr lvl="2"/>
            <a:r>
              <a:rPr lang="de-DE" dirty="0" smtClean="0"/>
              <a:t>Aber nur am eigenen Rechner möglich</a:t>
            </a:r>
          </a:p>
          <a:p>
            <a:pPr lvl="1"/>
            <a:r>
              <a:rPr lang="de-DE" dirty="0" smtClean="0"/>
              <a:t>Kostenfreier unbegrenzter Speicherplatz in der </a:t>
            </a:r>
            <a:r>
              <a:rPr lang="de-DE" dirty="0" err="1" smtClean="0"/>
              <a:t>EndNote</a:t>
            </a:r>
            <a:r>
              <a:rPr lang="de-DE" dirty="0" smtClean="0"/>
              <a:t> Cloud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09.07.2019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934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Gruppenarbeitsfunktionen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 smtClean="0"/>
              <a:t>Zotero</a:t>
            </a:r>
            <a:endParaRPr lang="de-DE" dirty="0" smtClean="0"/>
          </a:p>
          <a:p>
            <a:pPr lvl="1"/>
            <a:r>
              <a:rPr lang="de-DE" dirty="0" smtClean="0"/>
              <a:t>Über Gruppen die man auf der </a:t>
            </a:r>
            <a:r>
              <a:rPr lang="de-DE" dirty="0" err="1" smtClean="0"/>
              <a:t>Zoterowebseite</a:t>
            </a:r>
            <a:r>
              <a:rPr lang="de-DE" dirty="0" smtClean="0"/>
              <a:t> anlegt</a:t>
            </a:r>
          </a:p>
          <a:p>
            <a:pPr lvl="2"/>
            <a:r>
              <a:rPr lang="de-DE" dirty="0" smtClean="0"/>
              <a:t>Öffentliche Gruppen </a:t>
            </a:r>
            <a:r>
              <a:rPr lang="de-DE" dirty="0"/>
              <a:t>(Public, Open Membership)</a:t>
            </a:r>
          </a:p>
          <a:p>
            <a:pPr lvl="2"/>
            <a:r>
              <a:rPr lang="de-DE" dirty="0" smtClean="0"/>
              <a:t>Öffentliche Gruppen </a:t>
            </a:r>
            <a:r>
              <a:rPr lang="de-DE" dirty="0"/>
              <a:t>mit geschlossener Mitgliedschaft (Public, </a:t>
            </a:r>
            <a:r>
              <a:rPr lang="de-DE" dirty="0" err="1"/>
              <a:t>Closed</a:t>
            </a:r>
            <a:r>
              <a:rPr lang="de-DE" dirty="0"/>
              <a:t> Membership)</a:t>
            </a:r>
          </a:p>
          <a:p>
            <a:pPr lvl="2"/>
            <a:r>
              <a:rPr lang="de-DE" dirty="0" smtClean="0"/>
              <a:t>Private Gruppen </a:t>
            </a:r>
            <a:r>
              <a:rPr lang="de-DE" dirty="0"/>
              <a:t>(Private Membership</a:t>
            </a:r>
            <a:r>
              <a:rPr lang="de-DE" dirty="0" smtClean="0"/>
              <a:t>)</a:t>
            </a:r>
          </a:p>
          <a:p>
            <a:pPr lvl="1"/>
            <a:r>
              <a:rPr lang="de-DE" dirty="0" smtClean="0"/>
              <a:t>Unterschiedliche Lese-/Schreibrechte, Umgang mit Anhängen</a:t>
            </a:r>
          </a:p>
          <a:p>
            <a:pPr marL="216000" lvl="1" indent="0">
              <a:buNone/>
            </a:pPr>
            <a:endParaRPr lang="de-DE" dirty="0"/>
          </a:p>
          <a:p>
            <a:pPr lvl="1"/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09.07.2019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012233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„</a:t>
            </a:r>
            <a:r>
              <a:rPr lang="de-DE" dirty="0" err="1" smtClean="0"/>
              <a:t>Alleinstellungsmerklmale</a:t>
            </a:r>
            <a:r>
              <a:rPr lang="de-DE" dirty="0" smtClean="0"/>
              <a:t>“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 smtClean="0"/>
              <a:t>Citavi</a:t>
            </a:r>
            <a:endParaRPr lang="de-DE" dirty="0" smtClean="0"/>
          </a:p>
          <a:p>
            <a:pPr lvl="1"/>
            <a:r>
              <a:rPr lang="de-DE" dirty="0" smtClean="0"/>
              <a:t>Wissenselemente, z.B. wörtliche Zitate</a:t>
            </a:r>
          </a:p>
          <a:p>
            <a:pPr lvl="1"/>
            <a:r>
              <a:rPr lang="de-DE" dirty="0" smtClean="0"/>
              <a:t>nutzerfreundlich</a:t>
            </a:r>
          </a:p>
          <a:p>
            <a:pPr lvl="1"/>
            <a:r>
              <a:rPr lang="de-DE" dirty="0" smtClean="0"/>
              <a:t>Campuslizenz</a:t>
            </a:r>
          </a:p>
          <a:p>
            <a:r>
              <a:rPr lang="de-DE" dirty="0" err="1" smtClean="0"/>
              <a:t>EndNote</a:t>
            </a:r>
            <a:endParaRPr lang="de-DE" dirty="0" smtClean="0"/>
          </a:p>
          <a:p>
            <a:pPr lvl="1"/>
            <a:r>
              <a:rPr lang="de-DE" dirty="0" smtClean="0"/>
              <a:t>International weit verbreitet</a:t>
            </a:r>
          </a:p>
          <a:p>
            <a:pPr lvl="1"/>
            <a:r>
              <a:rPr lang="de-DE" dirty="0" smtClean="0"/>
              <a:t>Auch für Mac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09.07.2019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16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8580" y="1512267"/>
            <a:ext cx="3678304" cy="2448371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7615673" y="3960638"/>
            <a:ext cx="73731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420"/>
              </a:spcAft>
            </a:pPr>
            <a:r>
              <a:rPr lang="de-DE" sz="1000" dirty="0" smtClean="0"/>
              <a:t>(pixabay.com)</a:t>
            </a:r>
            <a:endParaRPr lang="de-DE" sz="1400" dirty="0" smtClean="0"/>
          </a:p>
        </p:txBody>
      </p:sp>
    </p:spTree>
    <p:extLst>
      <p:ext uri="{BB962C8B-B14F-4D97-AF65-F5344CB8AC3E}">
        <p14:creationId xmlns:p14="http://schemas.microsoft.com/office/powerpoint/2010/main" val="24815220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„</a:t>
            </a:r>
            <a:r>
              <a:rPr lang="de-DE" dirty="0" err="1" smtClean="0"/>
              <a:t>Alleinstellungsmerklmale</a:t>
            </a:r>
            <a:r>
              <a:rPr lang="de-DE" dirty="0" smtClean="0"/>
              <a:t>“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 smtClean="0"/>
              <a:t>Zotero</a:t>
            </a:r>
            <a:endParaRPr lang="de-DE" dirty="0" smtClean="0"/>
          </a:p>
          <a:p>
            <a:pPr lvl="1"/>
            <a:r>
              <a:rPr lang="de-DE" dirty="0" smtClean="0"/>
              <a:t>Kostenfrei, quelloffen (konfigurierbar)</a:t>
            </a:r>
          </a:p>
          <a:p>
            <a:pPr lvl="1"/>
            <a:r>
              <a:rPr lang="de-DE" dirty="0" smtClean="0"/>
              <a:t>nutzerfreundlich</a:t>
            </a:r>
          </a:p>
          <a:p>
            <a:pPr lvl="1"/>
            <a:r>
              <a:rPr lang="de-DE" dirty="0" smtClean="0"/>
              <a:t>Alle relevanten Betriebssysteme</a:t>
            </a:r>
          </a:p>
          <a:p>
            <a:r>
              <a:rPr lang="de-DE" dirty="0" err="1" smtClean="0"/>
              <a:t>JabRef</a:t>
            </a:r>
            <a:endParaRPr lang="de-DE" dirty="0" smtClean="0"/>
          </a:p>
          <a:p>
            <a:pPr lvl="1"/>
            <a:r>
              <a:rPr lang="de-DE" dirty="0" smtClean="0"/>
              <a:t>Kostenfrei, quelloffen </a:t>
            </a:r>
            <a:r>
              <a:rPr lang="de-DE" dirty="0"/>
              <a:t>(konfigurierbar)</a:t>
            </a:r>
          </a:p>
          <a:p>
            <a:pPr lvl="1"/>
            <a:r>
              <a:rPr lang="de-DE" dirty="0" smtClean="0"/>
              <a:t>Gut zum </a:t>
            </a:r>
            <a:r>
              <a:rPr lang="de-DE" dirty="0" err="1"/>
              <a:t>t</a:t>
            </a:r>
            <a:r>
              <a:rPr lang="de-DE" dirty="0" err="1" smtClean="0"/>
              <a:t>eXen</a:t>
            </a:r>
            <a:r>
              <a:rPr lang="de-DE" dirty="0" smtClean="0"/>
              <a:t> und bei Verwendung quelloffener Software (Editoren)</a:t>
            </a:r>
          </a:p>
          <a:p>
            <a:pPr lvl="1"/>
            <a:r>
              <a:rPr lang="de-DE" dirty="0" smtClean="0"/>
              <a:t>Für IT-affine Anwender 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09.07.2019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17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8232" y="1224235"/>
            <a:ext cx="1801099" cy="2411513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8192012" y="3635748"/>
            <a:ext cx="73731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420"/>
              </a:spcAft>
            </a:pPr>
            <a:r>
              <a:rPr lang="de-DE" sz="1000" dirty="0" smtClean="0"/>
              <a:t>(pixabay.com)</a:t>
            </a:r>
            <a:endParaRPr lang="de-DE" sz="1400" dirty="0" smtClean="0"/>
          </a:p>
        </p:txBody>
      </p:sp>
    </p:spTree>
    <p:extLst>
      <p:ext uri="{BB962C8B-B14F-4D97-AF65-F5344CB8AC3E}">
        <p14:creationId xmlns:p14="http://schemas.microsoft.com/office/powerpoint/2010/main" val="30271899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Screenshots - </a:t>
            </a:r>
            <a:r>
              <a:rPr lang="de-DE" dirty="0" err="1" smtClean="0"/>
              <a:t>Citavi</a:t>
            </a:r>
            <a:endParaRPr lang="de-DE" dirty="0"/>
          </a:p>
        </p:txBody>
      </p:sp>
      <p:pic>
        <p:nvPicPr>
          <p:cNvPr id="7" name="Inhaltsplatzhalt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996" y="1119756"/>
            <a:ext cx="6067033" cy="3647443"/>
          </a:xfrm>
        </p:spPr>
      </p:pic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09.07.2019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304645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996" y="1119757"/>
            <a:ext cx="6067033" cy="364744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Screenshots - </a:t>
            </a:r>
            <a:r>
              <a:rPr lang="de-DE" dirty="0" err="1" smtClean="0"/>
              <a:t>EndNote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09.07.2019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723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onlinequellen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Softwarevergleiche Literaturverwaltung</a:t>
            </a:r>
          </a:p>
          <a:p>
            <a:pPr lvl="1"/>
            <a:r>
              <a:rPr lang="de-DE" dirty="0" smtClean="0"/>
              <a:t>TU </a:t>
            </a:r>
            <a:r>
              <a:rPr lang="de-DE" dirty="0" smtClean="0"/>
              <a:t>München (August 2018)</a:t>
            </a:r>
            <a:endParaRPr lang="de-DE" dirty="0" smtClean="0"/>
          </a:p>
          <a:p>
            <a:pPr marL="216000" lvl="1" indent="0">
              <a:buNone/>
            </a:pPr>
            <a:r>
              <a:rPr lang="de-DE" dirty="0" smtClean="0">
                <a:hlinkClick r:id="rId2"/>
              </a:rPr>
              <a:t>https</a:t>
            </a:r>
            <a:r>
              <a:rPr lang="de-DE" dirty="0">
                <a:hlinkClick r:id="rId2"/>
              </a:rPr>
              <a:t>://</a:t>
            </a:r>
            <a:r>
              <a:rPr lang="de-DE" dirty="0" smtClean="0">
                <a:hlinkClick r:id="rId2"/>
              </a:rPr>
              <a:t>mediatum.ub.tum.de/doc/1316333/1316333.pdf</a:t>
            </a:r>
            <a:endParaRPr lang="de-DE" dirty="0" smtClean="0"/>
          </a:p>
          <a:p>
            <a:pPr lvl="1"/>
            <a:r>
              <a:rPr lang="de-DE" dirty="0" smtClean="0"/>
              <a:t>SLUB </a:t>
            </a:r>
            <a:r>
              <a:rPr lang="de-DE" dirty="0" smtClean="0"/>
              <a:t>Dresden (Juli 2018)</a:t>
            </a:r>
            <a:endParaRPr lang="de-DE" dirty="0" smtClean="0"/>
          </a:p>
          <a:p>
            <a:pPr marL="216000" lvl="1" indent="0">
              <a:buNone/>
            </a:pPr>
            <a:r>
              <a:rPr lang="de-DE" dirty="0">
                <a:hlinkClick r:id="rId3"/>
              </a:rPr>
              <a:t>http://slub.qucosa.de/api/qucosa%3A23381/attachment/ATT-0</a:t>
            </a:r>
            <a:r>
              <a:rPr lang="de-DE" dirty="0" smtClean="0">
                <a:hlinkClick r:id="rId3"/>
              </a:rPr>
              <a:t>/</a:t>
            </a:r>
            <a:r>
              <a:rPr lang="de-DE" dirty="0" smtClean="0"/>
              <a:t> </a:t>
            </a:r>
            <a:endParaRPr lang="de-DE" dirty="0" smtClean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09.07.2019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29944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637" y="1134128"/>
            <a:ext cx="6733752" cy="3633071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Screenshots - </a:t>
            </a:r>
            <a:r>
              <a:rPr lang="de-DE" dirty="0" err="1" smtClean="0"/>
              <a:t>Zotero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09.07.2019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282969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637" y="1134128"/>
            <a:ext cx="6733752" cy="3633071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Screenshots - </a:t>
            </a:r>
            <a:r>
              <a:rPr lang="de-DE" dirty="0" err="1" smtClean="0"/>
              <a:t>JabRef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09.07.2019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88529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platzhalter 1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 smtClean="0"/>
              <a:t>Viel Spaß!</a:t>
            </a:r>
            <a:endParaRPr lang="de-DE" dirty="0"/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9482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Wozu?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09.07.2019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3</a:t>
            </a:fld>
            <a:endParaRPr lang="de-DE"/>
          </a:p>
        </p:txBody>
      </p:sp>
      <p:sp>
        <p:nvSpPr>
          <p:cNvPr id="9" name="Inhaltsplatzhalt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Wozu Literaturverwaltungsprogramme?</a:t>
            </a:r>
            <a:endParaRPr lang="de-DE" dirty="0"/>
          </a:p>
        </p:txBody>
      </p:sp>
      <p:graphicFrame>
        <p:nvGraphicFramePr>
          <p:cNvPr id="50" name="Inhaltsplatzhalt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2100670"/>
              </p:ext>
            </p:extLst>
          </p:nvPr>
        </p:nvGraphicFramePr>
        <p:xfrm>
          <a:off x="834008" y="1584275"/>
          <a:ext cx="6726832" cy="3231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003127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beispielprogramme</a:t>
            </a:r>
            <a:endParaRPr lang="de-DE" dirty="0"/>
          </a:p>
        </p:txBody>
      </p:sp>
      <p:pic>
        <p:nvPicPr>
          <p:cNvPr id="11" name="Inhaltsplatzhalter 10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8033" y="1944315"/>
            <a:ext cx="1296144" cy="1683468"/>
          </a:xfrm>
          <a:prstGeom prst="rect">
            <a:avLst/>
          </a:prstGeom>
        </p:spPr>
      </p:pic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09.07.2019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4</a:t>
            </a:fld>
            <a:endParaRPr lang="de-DE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713" y="1944315"/>
            <a:ext cx="1683468" cy="1683468"/>
          </a:xfrm>
          <a:prstGeom prst="rect">
            <a:avLst/>
          </a:prstGeom>
        </p:spPr>
      </p:pic>
      <p:pic>
        <p:nvPicPr>
          <p:cNvPr id="14" name="Picture 8" descr="Zoter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70717" y="2482837"/>
            <a:ext cx="2722562" cy="60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Grafik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4815" y="1993962"/>
            <a:ext cx="1584175" cy="158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5117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Kriterien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Wie entscheide ich, welches für mich passt?</a:t>
            </a:r>
          </a:p>
          <a:p>
            <a:pPr lvl="1"/>
            <a:r>
              <a:rPr lang="de-DE" dirty="0" smtClean="0"/>
              <a:t>Benutzerfreundlichkeit</a:t>
            </a:r>
          </a:p>
          <a:p>
            <a:pPr lvl="1"/>
            <a:r>
              <a:rPr lang="de-DE" dirty="0" smtClean="0"/>
              <a:t>Kompatibilität (Betriebssystem, Software)</a:t>
            </a:r>
          </a:p>
          <a:p>
            <a:pPr lvl="1"/>
            <a:r>
              <a:rPr lang="de-DE" dirty="0" smtClean="0"/>
              <a:t>Kosten</a:t>
            </a:r>
          </a:p>
          <a:p>
            <a:pPr lvl="1"/>
            <a:r>
              <a:rPr lang="de-DE" dirty="0" smtClean="0"/>
              <a:t>Funktionen</a:t>
            </a:r>
          </a:p>
          <a:p>
            <a:pPr lvl="1"/>
            <a:r>
              <a:rPr lang="de-DE" dirty="0" smtClean="0"/>
              <a:t>Hilfe</a:t>
            </a:r>
          </a:p>
          <a:p>
            <a:pPr lvl="1"/>
            <a:r>
              <a:rPr lang="de-DE" dirty="0" smtClean="0"/>
              <a:t>Arbeitsweise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09.07.2019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Präsentationstitel/Autor/Veranstaltung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5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028" y="1584275"/>
            <a:ext cx="3639963" cy="2202936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8191672" y="3787211"/>
            <a:ext cx="73731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420"/>
              </a:spcAft>
            </a:pPr>
            <a:r>
              <a:rPr lang="de-DE" sz="1000" dirty="0" smtClean="0"/>
              <a:t>(pixabay.com)</a:t>
            </a:r>
            <a:endParaRPr lang="de-DE" sz="1400" dirty="0" smtClean="0"/>
          </a:p>
        </p:txBody>
      </p:sp>
    </p:spTree>
    <p:extLst>
      <p:ext uri="{BB962C8B-B14F-4D97-AF65-F5344CB8AC3E}">
        <p14:creationId xmlns:p14="http://schemas.microsoft.com/office/powerpoint/2010/main" val="24447817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Lizenzmodell / Sprache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 smtClean="0"/>
              <a:t>Citavi</a:t>
            </a:r>
            <a:endParaRPr lang="de-DE" dirty="0" smtClean="0"/>
          </a:p>
          <a:p>
            <a:pPr lvl="1"/>
            <a:r>
              <a:rPr lang="de-DE" dirty="0" smtClean="0"/>
              <a:t>Kommerziell</a:t>
            </a:r>
            <a:r>
              <a:rPr lang="de-DE" dirty="0"/>
              <a:t>, kostenlose Version "</a:t>
            </a:r>
            <a:r>
              <a:rPr lang="de-DE" dirty="0" err="1"/>
              <a:t>Citavi</a:t>
            </a:r>
            <a:r>
              <a:rPr lang="de-DE" dirty="0"/>
              <a:t> Free" mit der Beschränkung auf </a:t>
            </a:r>
            <a:r>
              <a:rPr lang="de-DE" dirty="0" smtClean="0"/>
              <a:t>100 Titel pro Projekt</a:t>
            </a:r>
          </a:p>
          <a:p>
            <a:pPr lvl="1"/>
            <a:r>
              <a:rPr lang="de-DE" dirty="0"/>
              <a:t>Mehrere Sprachen (deutsch, englisch, französisch, </a:t>
            </a:r>
            <a:r>
              <a:rPr lang="de-DE" dirty="0" smtClean="0"/>
              <a:t>italienisch</a:t>
            </a:r>
            <a:r>
              <a:rPr lang="de-DE" dirty="0"/>
              <a:t>, </a:t>
            </a:r>
            <a:r>
              <a:rPr lang="de-DE" dirty="0" smtClean="0"/>
              <a:t>spanisch, portugiesisch</a:t>
            </a:r>
            <a:r>
              <a:rPr lang="de-DE" dirty="0"/>
              <a:t>, </a:t>
            </a:r>
            <a:r>
              <a:rPr lang="de-DE" dirty="0" smtClean="0"/>
              <a:t>polnisch)</a:t>
            </a:r>
          </a:p>
          <a:p>
            <a:pPr lvl="1"/>
            <a:r>
              <a:rPr lang="de-DE" dirty="0" smtClean="0"/>
              <a:t>Campuslizenz an der Uni Bonn</a:t>
            </a:r>
          </a:p>
          <a:p>
            <a:pPr lvl="1"/>
            <a:r>
              <a:rPr lang="de-DE" dirty="0" smtClean="0"/>
              <a:t>Nur Windows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09.07.2019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Präsentationstitel/Autor/Veranstaltung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6</a:t>
            </a:fld>
            <a:endParaRPr lang="de-DE"/>
          </a:p>
        </p:txBody>
      </p:sp>
      <p:pic>
        <p:nvPicPr>
          <p:cNvPr id="7" name="Inhaltsplatzhalter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6313" y="2901515"/>
            <a:ext cx="1296144" cy="1683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1622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Lizenzmodell / Sprache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 smtClean="0"/>
              <a:t>EndNote</a:t>
            </a:r>
            <a:endParaRPr lang="de-DE" dirty="0" smtClean="0"/>
          </a:p>
          <a:p>
            <a:pPr lvl="1"/>
            <a:r>
              <a:rPr lang="de-DE" dirty="0"/>
              <a:t>kostenlose </a:t>
            </a:r>
            <a:r>
              <a:rPr lang="de-DE" dirty="0" smtClean="0"/>
              <a:t>browserbasierte Version </a:t>
            </a:r>
            <a:r>
              <a:rPr lang="de-DE" dirty="0"/>
              <a:t>"</a:t>
            </a:r>
            <a:r>
              <a:rPr lang="de-DE" dirty="0" err="1"/>
              <a:t>EndNote</a:t>
            </a:r>
            <a:r>
              <a:rPr lang="de-DE" dirty="0"/>
              <a:t> Basic" mit eingeschränkter </a:t>
            </a:r>
            <a:r>
              <a:rPr lang="de-DE" dirty="0" smtClean="0"/>
              <a:t>Funktionalität </a:t>
            </a:r>
            <a:r>
              <a:rPr lang="de-DE" dirty="0"/>
              <a:t>und begrenztem Speichervolumen (50.000 Datensätze, </a:t>
            </a:r>
            <a:r>
              <a:rPr lang="de-DE" dirty="0" smtClean="0"/>
              <a:t>21 </a:t>
            </a:r>
            <a:r>
              <a:rPr lang="de-DE" dirty="0"/>
              <a:t>wählbare Zitationsstile, 2 GB Speicherplatz, </a:t>
            </a:r>
            <a:r>
              <a:rPr lang="de-DE" dirty="0" smtClean="0"/>
              <a:t>5 </a:t>
            </a:r>
            <a:r>
              <a:rPr lang="de-DE" dirty="0"/>
              <a:t>Datenbanken</a:t>
            </a:r>
            <a:r>
              <a:rPr lang="de-DE" dirty="0" smtClean="0"/>
              <a:t>)</a:t>
            </a:r>
          </a:p>
          <a:p>
            <a:pPr lvl="1"/>
            <a:r>
              <a:rPr lang="de-DE" dirty="0" smtClean="0"/>
              <a:t>Englisch</a:t>
            </a:r>
          </a:p>
          <a:p>
            <a:pPr lvl="1"/>
            <a:r>
              <a:rPr lang="de-DE" dirty="0" smtClean="0"/>
              <a:t>Vollversion (Studentenpreis): </a:t>
            </a:r>
            <a:r>
              <a:rPr lang="de-DE" dirty="0" smtClean="0"/>
              <a:t>94 €</a:t>
            </a:r>
          </a:p>
          <a:p>
            <a:pPr lvl="1"/>
            <a:r>
              <a:rPr lang="de-DE" dirty="0" smtClean="0"/>
              <a:t>Windows, Mac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09.07.2019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Präsentationstitel/Autor/Veranstaltung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7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8232" y="2853135"/>
            <a:ext cx="1683468" cy="1683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1719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Lizenzmodell / Sprache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 smtClean="0"/>
              <a:t>Zotero</a:t>
            </a:r>
            <a:endParaRPr lang="de-DE" dirty="0" smtClean="0"/>
          </a:p>
          <a:p>
            <a:pPr lvl="1"/>
            <a:r>
              <a:rPr lang="de-DE" dirty="0" smtClean="0"/>
              <a:t>Open Source, inkl. 300 MB Online-Speicherplatz</a:t>
            </a:r>
          </a:p>
          <a:p>
            <a:pPr lvl="1"/>
            <a:r>
              <a:rPr lang="de-DE" dirty="0" smtClean="0"/>
              <a:t>Zurzeit 57 Sprachen</a:t>
            </a:r>
          </a:p>
          <a:p>
            <a:pPr lvl="1"/>
            <a:r>
              <a:rPr lang="de-DE" dirty="0" smtClean="0"/>
              <a:t>Kostenlos, man kann Online-Speicherplatz zukaufen</a:t>
            </a:r>
          </a:p>
          <a:p>
            <a:pPr lvl="1"/>
            <a:r>
              <a:rPr lang="de-DE" dirty="0" smtClean="0"/>
              <a:t>Windows, Mac, Linux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09.07.2019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Präsentationstitel/Autor/Veranstaltung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8</a:t>
            </a:fld>
            <a:endParaRPr lang="de-DE"/>
          </a:p>
        </p:txBody>
      </p:sp>
      <p:pic>
        <p:nvPicPr>
          <p:cNvPr id="7" name="Picture 8" descr="Zoter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06429" y="1224235"/>
            <a:ext cx="2722562" cy="60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127870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Lizenzmodell / Sprache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 smtClean="0"/>
              <a:t>JabRef</a:t>
            </a:r>
            <a:endParaRPr lang="de-DE" dirty="0" smtClean="0"/>
          </a:p>
          <a:p>
            <a:pPr lvl="1"/>
            <a:r>
              <a:rPr lang="de-DE" dirty="0" smtClean="0"/>
              <a:t>Open Source, GPL v2 und höher</a:t>
            </a:r>
          </a:p>
          <a:p>
            <a:pPr lvl="1"/>
            <a:r>
              <a:rPr lang="de-DE" dirty="0"/>
              <a:t>Zurzeit </a:t>
            </a:r>
            <a:r>
              <a:rPr lang="de-DE" dirty="0" smtClean="0"/>
              <a:t>Chinesisch (vereinfacht), Dänisch</a:t>
            </a:r>
            <a:r>
              <a:rPr lang="de-DE" dirty="0"/>
              <a:t>, D</a:t>
            </a:r>
            <a:r>
              <a:rPr lang="de-DE" dirty="0" smtClean="0"/>
              <a:t>eutsch, Englisch</a:t>
            </a:r>
            <a:r>
              <a:rPr lang="de-DE" dirty="0"/>
              <a:t>, Farsi, </a:t>
            </a:r>
            <a:r>
              <a:rPr lang="de-DE" dirty="0" smtClean="0"/>
              <a:t>Französisch, Indonesisch, Italienisch, Japanisch, Niederländisch, Norwegisch, Persisch, Portugiesisch (Brasilien), Russisch, Spanisch</a:t>
            </a:r>
            <a:r>
              <a:rPr lang="de-DE" dirty="0"/>
              <a:t>, </a:t>
            </a:r>
            <a:r>
              <a:rPr lang="de-DE" dirty="0" smtClean="0"/>
              <a:t>Schwedisch</a:t>
            </a:r>
            <a:r>
              <a:rPr lang="de-DE" dirty="0"/>
              <a:t>, </a:t>
            </a:r>
            <a:r>
              <a:rPr lang="de-DE" dirty="0" smtClean="0"/>
              <a:t>Türkisch und Vietnamesisch</a:t>
            </a:r>
          </a:p>
          <a:p>
            <a:pPr lvl="1"/>
            <a:r>
              <a:rPr lang="de-DE" dirty="0" err="1" smtClean="0"/>
              <a:t>Bib</a:t>
            </a:r>
            <a:r>
              <a:rPr lang="de-DE" dirty="0" smtClean="0"/>
              <a:t>(La)</a:t>
            </a:r>
            <a:r>
              <a:rPr lang="de-DE" dirty="0" err="1" smtClean="0"/>
              <a:t>TeX</a:t>
            </a:r>
            <a:r>
              <a:rPr lang="de-DE" dirty="0" smtClean="0"/>
              <a:t>-Datenbank, vor allem zur Verwendung mit </a:t>
            </a:r>
            <a:r>
              <a:rPr lang="de-DE" dirty="0" err="1" smtClean="0"/>
              <a:t>LaTeX</a:t>
            </a:r>
            <a:endParaRPr lang="de-DE" dirty="0" smtClean="0"/>
          </a:p>
          <a:p>
            <a:pPr lvl="1"/>
            <a:r>
              <a:rPr lang="de-DE" dirty="0" smtClean="0"/>
              <a:t>Windows, Mac, Linux</a:t>
            </a:r>
          </a:p>
          <a:p>
            <a:pPr lvl="1"/>
            <a:r>
              <a:rPr lang="de-DE" dirty="0" smtClean="0"/>
              <a:t>Für IT-affinere Nutzer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921BD-6B3C-47BC-83C4-1C45CD0812D9}" type="datetime1">
              <a:rPr lang="de-DE" smtClean="0"/>
              <a:t>09.07.2019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Präsentationstitel/Autor/Veranstaltung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E04-A1A3-475C-A843-CFD0985386EF}" type="slidenum">
              <a:rPr lang="de-DE" smtClean="0"/>
              <a:t>9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4816" y="3096444"/>
            <a:ext cx="1584175" cy="158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813452"/>
      </p:ext>
    </p:extLst>
  </p:cSld>
  <p:clrMapOvr>
    <a:masterClrMapping/>
  </p:clrMapOvr>
</p:sld>
</file>

<file path=ppt/theme/theme1.xml><?xml version="1.0" encoding="utf-8"?>
<a:theme xmlns:a="http://schemas.openxmlformats.org/drawingml/2006/main" name="Uni_Bonn">
  <a:themeElements>
    <a:clrScheme name="Uni-Bonn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909085"/>
      </a:accent1>
      <a:accent2>
        <a:srgbClr val="07529A"/>
      </a:accent2>
      <a:accent3>
        <a:srgbClr val="EAB90C"/>
      </a:accent3>
      <a:accent4>
        <a:srgbClr val="D8D8C8"/>
      </a:accent4>
      <a:accent5>
        <a:srgbClr val="053D73"/>
      </a:accent5>
      <a:accent6>
        <a:srgbClr val="F8DE83"/>
      </a:accent6>
      <a:hlink>
        <a:srgbClr val="79BAF8"/>
      </a:hlink>
      <a:folHlink>
        <a:srgbClr val="6C6C62"/>
      </a:folHlink>
    </a:clrScheme>
    <a:fontScheme name="Uni-Bonn">
      <a:majorFont>
        <a:latin typeface="Exo 2"/>
        <a:ea typeface=""/>
        <a:cs typeface="Calibri"/>
      </a:majorFont>
      <a:minorFont>
        <a:latin typeface="Calibri"/>
        <a:ea typeface=""/>
        <a:cs typeface="Calibri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</a:spPr>
      <a:bodyPr rtlCol="0" anchor="ctr"/>
      <a:lstStyle>
        <a:defPPr algn="ctr">
          <a:defRPr sz="1400" dirty="0" err="1" smtClean="0">
            <a:solidFill>
              <a:schemeClr val="accent2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2"/>
          </a:solidFill>
          <a:tailEnd type="none" w="lg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marL="216000" indent="-216000">
          <a:spcAft>
            <a:spcPts val="420"/>
          </a:spcAft>
          <a:buFont typeface="Calibri" panose="020F0502020204030204" pitchFamily="34" charset="0"/>
          <a:buChar char="−"/>
          <a:defRPr sz="1400" dirty="0" err="1" smtClean="0">
            <a:solidFill>
              <a:schemeClr val="accent2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Larissa">
  <a:themeElements>
    <a:clrScheme name="Uni-Bonn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909085"/>
      </a:accent1>
      <a:accent2>
        <a:srgbClr val="07529A"/>
      </a:accent2>
      <a:accent3>
        <a:srgbClr val="EAB90C"/>
      </a:accent3>
      <a:accent4>
        <a:srgbClr val="D8D8C8"/>
      </a:accent4>
      <a:accent5>
        <a:srgbClr val="053D73"/>
      </a:accent5>
      <a:accent6>
        <a:srgbClr val="B08B09"/>
      </a:accent6>
      <a:hlink>
        <a:srgbClr val="032D56"/>
      </a:hlink>
      <a:folHlink>
        <a:srgbClr val="6C6C62"/>
      </a:folHlink>
    </a:clrScheme>
    <a:fontScheme name="Uni-Bonn">
      <a:majorFont>
        <a:latin typeface="Calibri"/>
        <a:ea typeface=""/>
        <a:cs typeface="Calibri"/>
      </a:majorFont>
      <a:minorFont>
        <a:latin typeface="Calibri"/>
        <a:ea typeface=""/>
        <a:cs typeface="Calibri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Uni-Bonn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909085"/>
      </a:accent1>
      <a:accent2>
        <a:srgbClr val="07529A"/>
      </a:accent2>
      <a:accent3>
        <a:srgbClr val="EAB90C"/>
      </a:accent3>
      <a:accent4>
        <a:srgbClr val="D8D8C8"/>
      </a:accent4>
      <a:accent5>
        <a:srgbClr val="053D73"/>
      </a:accent5>
      <a:accent6>
        <a:srgbClr val="B08B09"/>
      </a:accent6>
      <a:hlink>
        <a:srgbClr val="032D56"/>
      </a:hlink>
      <a:folHlink>
        <a:srgbClr val="6C6C62"/>
      </a:folHlink>
    </a:clrScheme>
    <a:fontScheme name="Uni-Bonn">
      <a:majorFont>
        <a:latin typeface="Calibri"/>
        <a:ea typeface=""/>
        <a:cs typeface="Calibri"/>
      </a:majorFont>
      <a:minorFont>
        <a:latin typeface="Calibri"/>
        <a:ea typeface=""/>
        <a:cs typeface="Calibri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Uni_Bonn_2017(1)</Template>
  <TotalTime>0</TotalTime>
  <Words>629</Words>
  <Application>Microsoft Office PowerPoint</Application>
  <PresentationFormat>Benutzerdefiniert</PresentationFormat>
  <Paragraphs>184</Paragraphs>
  <Slides>22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22</vt:i4>
      </vt:variant>
    </vt:vector>
  </HeadingPairs>
  <TitlesOfParts>
    <vt:vector size="27" baseType="lpstr">
      <vt:lpstr>Arial</vt:lpstr>
      <vt:lpstr>Calibri</vt:lpstr>
      <vt:lpstr>Exo 2</vt:lpstr>
      <vt:lpstr>Exo 2 Semi Bold</vt:lpstr>
      <vt:lpstr>Uni_Bonn</vt:lpstr>
      <vt:lpstr>Literaturverwaltung</vt:lpstr>
      <vt:lpstr>onlinequellen</vt:lpstr>
      <vt:lpstr>Wozu?</vt:lpstr>
      <vt:lpstr>beispielprogramme</vt:lpstr>
      <vt:lpstr>Kriterien</vt:lpstr>
      <vt:lpstr>Lizenzmodell / Sprache</vt:lpstr>
      <vt:lpstr>Lizenzmodell / Sprache</vt:lpstr>
      <vt:lpstr>Lizenzmodell / Sprache</vt:lpstr>
      <vt:lpstr>Lizenzmodell / Sprache</vt:lpstr>
      <vt:lpstr>Quellenimport</vt:lpstr>
      <vt:lpstr>Wissensorganisation</vt:lpstr>
      <vt:lpstr>Wissensorganisation</vt:lpstr>
      <vt:lpstr>Gruppenarbeitsfunktionen</vt:lpstr>
      <vt:lpstr>Gruppenarbeitsfunktionen</vt:lpstr>
      <vt:lpstr>Gruppenarbeitsfunktionen</vt:lpstr>
      <vt:lpstr>„Alleinstellungsmerklmale“</vt:lpstr>
      <vt:lpstr>„Alleinstellungsmerklmale“</vt:lpstr>
      <vt:lpstr>Screenshots - Citavi</vt:lpstr>
      <vt:lpstr>Screenshots - EndNote</vt:lpstr>
      <vt:lpstr>Screenshots - Zotero</vt:lpstr>
      <vt:lpstr>Screenshots - JabRef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Balgheim, Anna</dc:creator>
  <cp:lastModifiedBy>Rudolf, Dr., Daniel</cp:lastModifiedBy>
  <cp:revision>45</cp:revision>
  <dcterms:created xsi:type="dcterms:W3CDTF">2018-02-07T13:41:47Z</dcterms:created>
  <dcterms:modified xsi:type="dcterms:W3CDTF">2019-07-09T04:53:20Z</dcterms:modified>
</cp:coreProperties>
</file>