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756" r:id="rId1"/>
  </p:sldMasterIdLst>
  <p:notesMasterIdLst>
    <p:notesMasterId r:id="rId7"/>
  </p:notesMasterIdLst>
  <p:handoutMasterIdLst>
    <p:handoutMasterId r:id="rId8"/>
  </p:handoutMasterIdLst>
  <p:sldIdLst>
    <p:sldId id="530" r:id="rId2"/>
    <p:sldId id="531" r:id="rId3"/>
    <p:sldId id="532" r:id="rId4"/>
    <p:sldId id="533" r:id="rId5"/>
    <p:sldId id="459" r:id="rId6"/>
  </p:sldIdLst>
  <p:sldSz cx="9144000" cy="6858000" type="screen4x3"/>
  <p:notesSz cx="10234613" cy="70993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News Gothic MT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News Gothic MT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News Gothic MT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News Gothic MT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News Gothic MT" pitchFamily="34" charset="0"/>
        <a:ea typeface="+mn-ea"/>
        <a:cs typeface="+mn-cs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News Gothic MT" pitchFamily="34" charset="0"/>
        <a:ea typeface="+mn-ea"/>
        <a:cs typeface="+mn-cs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News Gothic MT" pitchFamily="34" charset="0"/>
        <a:ea typeface="+mn-ea"/>
        <a:cs typeface="+mn-cs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News Gothic MT" pitchFamily="34" charset="0"/>
        <a:ea typeface="+mn-ea"/>
        <a:cs typeface="+mn-cs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News Gothic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4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36">
          <p15:clr>
            <a:srgbClr val="A4A3A4"/>
          </p15:clr>
        </p15:guide>
        <p15:guide id="2" pos="322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38A8"/>
    <a:srgbClr val="003399"/>
    <a:srgbClr val="0146A3"/>
    <a:srgbClr val="053997"/>
    <a:srgbClr val="FFFFFF"/>
    <a:srgbClr val="00349C"/>
    <a:srgbClr val="0143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606" autoAdjust="0"/>
    <p:restoredTop sz="89518" autoAdjust="0"/>
  </p:normalViewPr>
  <p:slideViewPr>
    <p:cSldViewPr>
      <p:cViewPr varScale="1">
        <p:scale>
          <a:sx n="66" d="100"/>
          <a:sy n="66" d="100"/>
        </p:scale>
        <p:origin x="966" y="72"/>
      </p:cViewPr>
      <p:guideLst>
        <p:guide orient="horz" pos="2160"/>
        <p:guide pos="480"/>
      </p:guideLst>
    </p:cSldViewPr>
  </p:slideViewPr>
  <p:outlineViewPr>
    <p:cViewPr>
      <p:scale>
        <a:sx n="33" d="100"/>
        <a:sy n="33" d="100"/>
      </p:scale>
      <p:origin x="0" y="1888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-684" y="-90"/>
      </p:cViewPr>
      <p:guideLst>
        <p:guide orient="horz" pos="2236"/>
        <p:guide pos="32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433888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68" tIns="47787" rIns="95568" bIns="47787" numCol="1" anchor="t" anchorCtr="0" compatLnSpc="1">
            <a:prstTxWarp prst="textNoShape">
              <a:avLst/>
            </a:prstTxWarp>
          </a:bodyPr>
          <a:lstStyle>
            <a:lvl1pPr defTabSz="955643">
              <a:defRPr sz="1400">
                <a:latin typeface="Arial Unicode MS" pitchFamily="34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800725" y="0"/>
            <a:ext cx="4433888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68" tIns="47787" rIns="95568" bIns="47787" numCol="1" anchor="t" anchorCtr="0" compatLnSpc="1">
            <a:prstTxWarp prst="textNoShape">
              <a:avLst/>
            </a:prstTxWarp>
          </a:bodyPr>
          <a:lstStyle>
            <a:lvl1pPr algn="r" defTabSz="955643">
              <a:defRPr sz="1400">
                <a:latin typeface="Arial Unicode MS" pitchFamily="34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743700"/>
            <a:ext cx="4433888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68" tIns="47787" rIns="95568" bIns="47787" numCol="1" anchor="b" anchorCtr="0" compatLnSpc="1">
            <a:prstTxWarp prst="textNoShape">
              <a:avLst/>
            </a:prstTxWarp>
          </a:bodyPr>
          <a:lstStyle>
            <a:lvl1pPr defTabSz="955643">
              <a:defRPr sz="1400">
                <a:latin typeface="Arial Unicode MS" pitchFamily="34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800725" y="6743700"/>
            <a:ext cx="4433888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68" tIns="47787" rIns="95568" bIns="47787" numCol="1" anchor="b" anchorCtr="0" compatLnSpc="1">
            <a:prstTxWarp prst="textNoShape">
              <a:avLst/>
            </a:prstTxWarp>
          </a:bodyPr>
          <a:lstStyle>
            <a:lvl1pPr algn="r" defTabSz="955643">
              <a:defRPr sz="1400">
                <a:latin typeface="Arial Unicode MS" pitchFamily="34" charset="-128"/>
              </a:defRPr>
            </a:lvl1pPr>
          </a:lstStyle>
          <a:p>
            <a:pPr>
              <a:defRPr/>
            </a:pPr>
            <a:fld id="{7037BD02-3706-42F7-8D59-118D37D6542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4441825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54" tIns="47976" rIns="95954" bIns="47976" numCol="1" anchor="t" anchorCtr="0" compatLnSpc="1">
            <a:prstTxWarp prst="textNoShape">
              <a:avLst/>
            </a:prstTxWarp>
          </a:bodyPr>
          <a:lstStyle>
            <a:lvl1pPr defTabSz="958819">
              <a:defRPr sz="1400">
                <a:latin typeface="Arial Unicode MS" pitchFamily="34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813427" y="2"/>
            <a:ext cx="4441825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54" tIns="47976" rIns="95954" bIns="47976" numCol="1" anchor="t" anchorCtr="0" compatLnSpc="1">
            <a:prstTxWarp prst="textNoShape">
              <a:avLst/>
            </a:prstTxWarp>
          </a:bodyPr>
          <a:lstStyle>
            <a:lvl1pPr algn="r" defTabSz="958819">
              <a:defRPr sz="1400">
                <a:latin typeface="Arial Unicode MS" pitchFamily="34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340100" y="552450"/>
            <a:ext cx="3575050" cy="26812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73188" y="3390899"/>
            <a:ext cx="7507287" cy="315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54" tIns="47976" rIns="95954" bIns="4797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Klicken Sie, um die Formate des Vorlagentextes zu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737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6705602"/>
            <a:ext cx="4441825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54" tIns="47976" rIns="95954" bIns="47976" numCol="1" anchor="b" anchorCtr="0" compatLnSpc="1">
            <a:prstTxWarp prst="textNoShape">
              <a:avLst/>
            </a:prstTxWarp>
          </a:bodyPr>
          <a:lstStyle>
            <a:lvl1pPr defTabSz="958819">
              <a:defRPr sz="1400">
                <a:latin typeface="Arial Unicode MS" pitchFamily="34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37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813427" y="6705602"/>
            <a:ext cx="4441825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54" tIns="47976" rIns="95954" bIns="47976" numCol="1" anchor="b" anchorCtr="0" compatLnSpc="1">
            <a:prstTxWarp prst="textNoShape">
              <a:avLst/>
            </a:prstTxWarp>
          </a:bodyPr>
          <a:lstStyle>
            <a:lvl1pPr algn="r" defTabSz="958819">
              <a:defRPr sz="1400">
                <a:latin typeface="Arial Unicode MS" pitchFamily="34" charset="-128"/>
              </a:defRPr>
            </a:lvl1pPr>
          </a:lstStyle>
          <a:p>
            <a:pPr>
              <a:defRPr/>
            </a:pPr>
            <a:fld id="{1E6B5E2B-5E51-4411-90B0-B9A1B0A8DD7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uppieren 27"/>
          <p:cNvGrpSpPr>
            <a:grpSpLocks noChangeAspect="1"/>
          </p:cNvGrpSpPr>
          <p:nvPr userDrawn="1"/>
        </p:nvGrpSpPr>
        <p:grpSpPr>
          <a:xfrm>
            <a:off x="3748275" y="1"/>
            <a:ext cx="5401853" cy="6858000"/>
            <a:chOff x="3778209" y="0"/>
            <a:chExt cx="5444993" cy="5184775"/>
          </a:xfrm>
        </p:grpSpPr>
        <p:pic>
          <p:nvPicPr>
            <p:cNvPr id="29" name="Grafik 2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8209" y="0"/>
              <a:ext cx="5444993" cy="5184775"/>
            </a:xfrm>
            <a:prstGeom prst="rect">
              <a:avLst/>
            </a:prstGeom>
          </p:spPr>
        </p:pic>
        <p:pic>
          <p:nvPicPr>
            <p:cNvPr id="30" name="Grafik 29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0771" y="1620454"/>
              <a:ext cx="1975907" cy="2653200"/>
            </a:xfrm>
            <a:prstGeom prst="rect">
              <a:avLst/>
            </a:prstGeom>
          </p:spPr>
        </p:pic>
      </p:grpSp>
      <p:sp>
        <p:nvSpPr>
          <p:cNvPr id="2" name="Titel 1"/>
          <p:cNvSpPr>
            <a:spLocks noGrp="1"/>
          </p:cNvSpPr>
          <p:nvPr userDrawn="1">
            <p:ph type="ctrTitle"/>
          </p:nvPr>
        </p:nvSpPr>
        <p:spPr>
          <a:xfrm>
            <a:off x="1286510" y="2095720"/>
            <a:ext cx="5000069" cy="476179"/>
          </a:xfrm>
        </p:spPr>
        <p:txBody>
          <a:bodyPr wrap="none" bIns="0" anchor="b" anchorCtr="0"/>
          <a:lstStyle>
            <a:lvl1pPr>
              <a:lnSpc>
                <a:spcPts val="2381"/>
              </a:lnSpc>
              <a:defRPr sz="238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 userDrawn="1">
            <p:ph type="subTitle" idx="1"/>
          </p:nvPr>
        </p:nvSpPr>
        <p:spPr>
          <a:xfrm>
            <a:off x="1286510" y="2571782"/>
            <a:ext cx="5000069" cy="2476130"/>
          </a:xfrm>
        </p:spPr>
        <p:txBody>
          <a:bodyPr tIns="0" bIns="0"/>
          <a:lstStyle>
            <a:lvl1pPr marL="0" indent="0" algn="l">
              <a:lnSpc>
                <a:spcPts val="3572"/>
              </a:lnSpc>
              <a:spcBef>
                <a:spcPts val="0"/>
              </a:spcBef>
              <a:spcAft>
                <a:spcPts val="0"/>
              </a:spcAft>
              <a:buNone/>
              <a:defRPr sz="3175" cap="all" baseline="0">
                <a:solidFill>
                  <a:schemeClr val="accent2"/>
                </a:solidFill>
                <a:latin typeface="Exo 2 Semi Bold" pitchFamily="50" charset="0"/>
              </a:defRPr>
            </a:lvl1pPr>
            <a:lvl2pPr marL="4535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7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07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143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67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21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75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287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grpSp>
        <p:nvGrpSpPr>
          <p:cNvPr id="70" name="Gruppieren 69"/>
          <p:cNvGrpSpPr>
            <a:grpSpLocks noChangeAspect="1"/>
          </p:cNvGrpSpPr>
          <p:nvPr userDrawn="1"/>
        </p:nvGrpSpPr>
        <p:grpSpPr>
          <a:xfrm>
            <a:off x="285751" y="381211"/>
            <a:ext cx="1673156" cy="857122"/>
            <a:chOff x="7081838" y="144463"/>
            <a:chExt cx="1871662" cy="719137"/>
          </a:xfrm>
        </p:grpSpPr>
        <p:sp>
          <p:nvSpPr>
            <p:cNvPr id="71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72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7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7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7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7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7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7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79" name="Freeform 12"/>
            <p:cNvSpPr>
              <a:spLocks/>
            </p:cNvSpPr>
            <p:nvPr userDrawn="1"/>
          </p:nvSpPr>
          <p:spPr bwMode="auto">
            <a:xfrm>
              <a:off x="7081838" y="692150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80" name="Freeform 13"/>
            <p:cNvSpPr>
              <a:spLocks/>
            </p:cNvSpPr>
            <p:nvPr userDrawn="1"/>
          </p:nvSpPr>
          <p:spPr bwMode="auto">
            <a:xfrm>
              <a:off x="7207250" y="692150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81" name="Rectangle 14"/>
            <p:cNvSpPr>
              <a:spLocks noChangeArrowheads="1"/>
            </p:cNvSpPr>
            <p:nvPr userDrawn="1"/>
          </p:nvSpPr>
          <p:spPr bwMode="auto">
            <a:xfrm>
              <a:off x="7340600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82" name="Freeform 15"/>
            <p:cNvSpPr>
              <a:spLocks/>
            </p:cNvSpPr>
            <p:nvPr userDrawn="1"/>
          </p:nvSpPr>
          <p:spPr bwMode="auto">
            <a:xfrm>
              <a:off x="7378700" y="692150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83" name="Freeform 16"/>
            <p:cNvSpPr>
              <a:spLocks/>
            </p:cNvSpPr>
            <p:nvPr userDrawn="1"/>
          </p:nvSpPr>
          <p:spPr bwMode="auto">
            <a:xfrm>
              <a:off x="7505700" y="692150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84" name="Freeform 17"/>
            <p:cNvSpPr>
              <a:spLocks noEditPoints="1"/>
            </p:cNvSpPr>
            <p:nvPr userDrawn="1"/>
          </p:nvSpPr>
          <p:spPr bwMode="auto">
            <a:xfrm>
              <a:off x="7612063" y="690563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85" name="Freeform 18"/>
            <p:cNvSpPr>
              <a:spLocks/>
            </p:cNvSpPr>
            <p:nvPr userDrawn="1"/>
          </p:nvSpPr>
          <p:spPr bwMode="auto">
            <a:xfrm>
              <a:off x="7723188" y="688975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86" name="Rectangle 19"/>
            <p:cNvSpPr>
              <a:spLocks noChangeArrowheads="1"/>
            </p:cNvSpPr>
            <p:nvPr userDrawn="1"/>
          </p:nvSpPr>
          <p:spPr bwMode="auto">
            <a:xfrm>
              <a:off x="7834313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87" name="Freeform 20"/>
            <p:cNvSpPr>
              <a:spLocks/>
            </p:cNvSpPr>
            <p:nvPr userDrawn="1"/>
          </p:nvSpPr>
          <p:spPr bwMode="auto">
            <a:xfrm>
              <a:off x="7872413" y="692150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88" name="Freeform 21"/>
            <p:cNvSpPr>
              <a:spLocks noEditPoints="1"/>
            </p:cNvSpPr>
            <p:nvPr userDrawn="1"/>
          </p:nvSpPr>
          <p:spPr bwMode="auto">
            <a:xfrm>
              <a:off x="7969250" y="657225"/>
              <a:ext cx="114300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89" name="Freeform 22"/>
            <p:cNvSpPr>
              <a:spLocks/>
            </p:cNvSpPr>
            <p:nvPr userDrawn="1"/>
          </p:nvSpPr>
          <p:spPr bwMode="auto">
            <a:xfrm>
              <a:off x="8078788" y="692150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</p:grpSp>
      <p:pic>
        <p:nvPicPr>
          <p:cNvPr id="31" name="Grafik 3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44325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el, Tex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5062" y="1618960"/>
            <a:ext cx="4143621" cy="4382316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 hasCustomPrompt="1"/>
          </p:nvPr>
        </p:nvSpPr>
        <p:spPr>
          <a:xfrm>
            <a:off x="4715318" y="1618960"/>
            <a:ext cx="4143622" cy="2001124"/>
          </a:xfrm>
        </p:spPr>
        <p:txBody>
          <a:bodyPr/>
          <a:lstStyle>
            <a:lvl1pPr marL="0" indent="0">
              <a:buNone/>
              <a:defRPr/>
            </a:lvl1pPr>
            <a:lvl2pPr marL="214294" indent="0">
              <a:buNone/>
              <a:defRPr/>
            </a:lvl2pPr>
            <a:lvl3pPr marL="428587" indent="0">
              <a:buNone/>
              <a:defRPr/>
            </a:lvl3pPr>
            <a:lvl4pPr marL="642881" indent="0">
              <a:buNone/>
              <a:defRPr/>
            </a:lvl4pPr>
            <a:lvl5pPr marL="857174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 hasCustomPrompt="1"/>
          </p:nvPr>
        </p:nvSpPr>
        <p:spPr>
          <a:xfrm>
            <a:off x="4715318" y="4000151"/>
            <a:ext cx="4143622" cy="2001124"/>
          </a:xfrm>
        </p:spPr>
        <p:txBody>
          <a:bodyPr/>
          <a:lstStyle>
            <a:lvl1pPr marL="0" indent="0">
              <a:buNone/>
              <a:defRPr/>
            </a:lvl1pPr>
            <a:lvl2pPr marL="214294" indent="0">
              <a:buNone/>
              <a:defRPr/>
            </a:lvl2pPr>
            <a:lvl3pPr marL="428587" indent="0">
              <a:buNone/>
              <a:defRPr/>
            </a:lvl3pPr>
            <a:lvl4pPr marL="642881" indent="0">
              <a:buNone/>
              <a:defRPr/>
            </a:lvl4pPr>
            <a:lvl5pPr marL="857174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6026F-1588-4FB1-8845-F95DAFF0F3E9}" type="datetime1">
              <a:rPr lang="de-DE" smtClean="0"/>
              <a:t>04.07.2018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118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el und vier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285061" y="1618960"/>
            <a:ext cx="4143621" cy="2001124"/>
          </a:xfrm>
        </p:spPr>
        <p:txBody>
          <a:bodyPr/>
          <a:lstStyle>
            <a:lvl1pPr marL="142862" indent="-142862">
              <a:spcBef>
                <a:spcPts val="0"/>
              </a:spcBef>
              <a:spcAft>
                <a:spcPts val="417"/>
              </a:spcAft>
              <a:defRPr sz="1389"/>
            </a:lvl1pPr>
            <a:lvl2pPr marL="285725" indent="-142862">
              <a:spcBef>
                <a:spcPts val="0"/>
              </a:spcBef>
              <a:spcAft>
                <a:spcPts val="417"/>
              </a:spcAft>
              <a:defRPr sz="1389"/>
            </a:lvl2pPr>
            <a:lvl3pPr marL="428587" indent="-142862">
              <a:spcBef>
                <a:spcPts val="0"/>
              </a:spcBef>
              <a:spcAft>
                <a:spcPts val="417"/>
              </a:spcAft>
              <a:defRPr sz="1389"/>
            </a:lvl3pPr>
            <a:lvl4pPr marL="571450" indent="-142862">
              <a:spcBef>
                <a:spcPts val="0"/>
              </a:spcBef>
              <a:spcAft>
                <a:spcPts val="417"/>
              </a:spcAft>
              <a:defRPr sz="1389"/>
            </a:lvl4pPr>
            <a:lvl5pPr marL="714312" indent="-142862">
              <a:spcAft>
                <a:spcPts val="417"/>
              </a:spcAft>
              <a:defRPr sz="1389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715318" y="1618960"/>
            <a:ext cx="4143622" cy="2001124"/>
          </a:xfrm>
        </p:spPr>
        <p:txBody>
          <a:bodyPr/>
          <a:lstStyle>
            <a:lvl1pPr marL="142862" indent="-142862">
              <a:spcBef>
                <a:spcPts val="0"/>
              </a:spcBef>
              <a:spcAft>
                <a:spcPts val="417"/>
              </a:spcAft>
              <a:defRPr sz="1389"/>
            </a:lvl1pPr>
            <a:lvl2pPr marL="285725" indent="-142862">
              <a:spcBef>
                <a:spcPts val="0"/>
              </a:spcBef>
              <a:spcAft>
                <a:spcPts val="417"/>
              </a:spcAft>
              <a:defRPr sz="1389"/>
            </a:lvl2pPr>
            <a:lvl3pPr marL="428587" indent="-142862">
              <a:spcBef>
                <a:spcPts val="0"/>
              </a:spcBef>
              <a:spcAft>
                <a:spcPts val="417"/>
              </a:spcAft>
              <a:defRPr sz="1389"/>
            </a:lvl3pPr>
            <a:lvl4pPr marL="571450" indent="-142862">
              <a:spcBef>
                <a:spcPts val="0"/>
              </a:spcBef>
              <a:spcAft>
                <a:spcPts val="417"/>
              </a:spcAft>
              <a:defRPr sz="1389"/>
            </a:lvl4pPr>
            <a:lvl5pPr marL="714312" indent="-142862">
              <a:spcAft>
                <a:spcPts val="417"/>
              </a:spcAft>
              <a:defRPr sz="1389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296233" y="4000151"/>
            <a:ext cx="4132449" cy="2001124"/>
          </a:xfrm>
        </p:spPr>
        <p:txBody>
          <a:bodyPr/>
          <a:lstStyle>
            <a:lvl1pPr marL="142862" indent="-142862">
              <a:spcBef>
                <a:spcPts val="0"/>
              </a:spcBef>
              <a:spcAft>
                <a:spcPts val="417"/>
              </a:spcAft>
              <a:defRPr sz="1389"/>
            </a:lvl1pPr>
            <a:lvl2pPr marL="285725" indent="-142862">
              <a:spcBef>
                <a:spcPts val="0"/>
              </a:spcBef>
              <a:spcAft>
                <a:spcPts val="417"/>
              </a:spcAft>
              <a:defRPr sz="1389"/>
            </a:lvl2pPr>
            <a:lvl3pPr marL="428587" indent="-142862">
              <a:spcBef>
                <a:spcPts val="0"/>
              </a:spcBef>
              <a:spcAft>
                <a:spcPts val="417"/>
              </a:spcAft>
              <a:defRPr sz="1389"/>
            </a:lvl3pPr>
            <a:lvl4pPr marL="571450" indent="-142862">
              <a:spcBef>
                <a:spcPts val="0"/>
              </a:spcBef>
              <a:spcAft>
                <a:spcPts val="417"/>
              </a:spcAft>
              <a:defRPr sz="1389"/>
            </a:lvl4pPr>
            <a:lvl5pPr marL="714312" indent="-142862">
              <a:spcAft>
                <a:spcPts val="417"/>
              </a:spcAft>
              <a:defRPr sz="1389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15318" y="4000151"/>
            <a:ext cx="4143622" cy="2001124"/>
          </a:xfrm>
        </p:spPr>
        <p:txBody>
          <a:bodyPr/>
          <a:lstStyle>
            <a:lvl1pPr marL="142862" indent="-142862">
              <a:spcBef>
                <a:spcPts val="0"/>
              </a:spcBef>
              <a:spcAft>
                <a:spcPts val="417"/>
              </a:spcAft>
              <a:defRPr sz="1389"/>
            </a:lvl1pPr>
            <a:lvl2pPr marL="285725" indent="-142862">
              <a:spcBef>
                <a:spcPts val="0"/>
              </a:spcBef>
              <a:spcAft>
                <a:spcPts val="417"/>
              </a:spcAft>
              <a:defRPr sz="1389"/>
            </a:lvl2pPr>
            <a:lvl3pPr marL="428587" indent="-142862">
              <a:spcBef>
                <a:spcPts val="0"/>
              </a:spcBef>
              <a:spcAft>
                <a:spcPts val="417"/>
              </a:spcAft>
              <a:defRPr sz="1389"/>
            </a:lvl3pPr>
            <a:lvl4pPr marL="571450" indent="-142862">
              <a:spcBef>
                <a:spcPts val="0"/>
              </a:spcBef>
              <a:spcAft>
                <a:spcPts val="417"/>
              </a:spcAft>
              <a:defRPr sz="1389"/>
            </a:lvl4pPr>
            <a:lvl5pPr marL="714312" indent="-142862">
              <a:spcAft>
                <a:spcPts val="417"/>
              </a:spcAft>
              <a:defRPr sz="1389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37377-EED6-47C3-9B1D-CF36F0FCD8B4}" type="datetime1">
              <a:rPr lang="de-DE" smtClean="0"/>
              <a:t>04.07.2018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3236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64196" y="382166"/>
            <a:ext cx="4894053" cy="856511"/>
          </a:xfrm>
        </p:spPr>
        <p:txBody>
          <a:bodyPr anchor="b"/>
          <a:lstStyle>
            <a:lvl1pPr algn="l">
              <a:defRPr sz="2381" b="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6702" y="1618959"/>
            <a:ext cx="8571547" cy="3904666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389"/>
            </a:lvl1pPr>
            <a:lvl2pPr marL="453588" indent="0">
              <a:buNone/>
              <a:defRPr sz="2778"/>
            </a:lvl2pPr>
            <a:lvl3pPr marL="907176" indent="0">
              <a:buNone/>
              <a:defRPr sz="2381"/>
            </a:lvl3pPr>
            <a:lvl4pPr marL="1360764" indent="0">
              <a:buNone/>
              <a:defRPr sz="1984"/>
            </a:lvl4pPr>
            <a:lvl5pPr marL="1814352" indent="0">
              <a:buNone/>
              <a:defRPr sz="1984"/>
            </a:lvl5pPr>
            <a:lvl6pPr marL="2267941" indent="0">
              <a:buNone/>
              <a:defRPr sz="1984"/>
            </a:lvl6pPr>
            <a:lvl7pPr marL="2721529" indent="0">
              <a:buNone/>
              <a:defRPr sz="1984"/>
            </a:lvl7pPr>
            <a:lvl8pPr marL="3175117" indent="0">
              <a:buNone/>
              <a:defRPr sz="1984"/>
            </a:lvl8pPr>
            <a:lvl9pPr marL="3628705" indent="0">
              <a:buNone/>
              <a:defRPr sz="1984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85060" y="5524472"/>
            <a:ext cx="8571547" cy="476179"/>
          </a:xfrm>
        </p:spPr>
        <p:txBody>
          <a:bodyPr anchor="ctr" anchorCtr="0"/>
          <a:lstStyle>
            <a:lvl1pPr marL="0" indent="0">
              <a:buNone/>
              <a:defRPr sz="1389"/>
            </a:lvl1pPr>
            <a:lvl2pPr marL="453588" indent="0">
              <a:buNone/>
              <a:defRPr sz="1191"/>
            </a:lvl2pPr>
            <a:lvl3pPr marL="907176" indent="0">
              <a:buNone/>
              <a:defRPr sz="992"/>
            </a:lvl3pPr>
            <a:lvl4pPr marL="1360764" indent="0">
              <a:buNone/>
              <a:defRPr sz="893"/>
            </a:lvl4pPr>
            <a:lvl5pPr marL="1814352" indent="0">
              <a:buNone/>
              <a:defRPr sz="893"/>
            </a:lvl5pPr>
            <a:lvl6pPr marL="2267941" indent="0">
              <a:buNone/>
              <a:defRPr sz="893"/>
            </a:lvl6pPr>
            <a:lvl7pPr marL="2721529" indent="0">
              <a:buNone/>
              <a:defRPr sz="893"/>
            </a:lvl7pPr>
            <a:lvl8pPr marL="3175117" indent="0">
              <a:buNone/>
              <a:defRPr sz="893"/>
            </a:lvl8pPr>
            <a:lvl9pPr marL="3628705" indent="0">
              <a:buNone/>
              <a:defRPr sz="893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1E8E8-8A29-4D85-A2C3-6995032989B7}" type="datetime1">
              <a:rPr lang="de-DE" smtClean="0"/>
              <a:t>04.07.2018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9891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64196" y="382166"/>
            <a:ext cx="4894053" cy="857122"/>
          </a:xfrm>
        </p:spPr>
        <p:txBody>
          <a:bodyPr anchor="b"/>
          <a:lstStyle>
            <a:lvl1pPr algn="l">
              <a:defRPr sz="2381" b="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6401" y="1618958"/>
            <a:ext cx="5857224" cy="4380845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389"/>
            </a:lvl1pPr>
            <a:lvl2pPr marL="453588" indent="0">
              <a:buNone/>
              <a:defRPr sz="2778"/>
            </a:lvl2pPr>
            <a:lvl3pPr marL="907176" indent="0">
              <a:buNone/>
              <a:defRPr sz="2381"/>
            </a:lvl3pPr>
            <a:lvl4pPr marL="1360764" indent="0">
              <a:buNone/>
              <a:defRPr sz="1984"/>
            </a:lvl4pPr>
            <a:lvl5pPr marL="1814352" indent="0">
              <a:buNone/>
              <a:defRPr sz="1984"/>
            </a:lvl5pPr>
            <a:lvl6pPr marL="2267941" indent="0">
              <a:buNone/>
              <a:defRPr sz="1984"/>
            </a:lvl6pPr>
            <a:lvl7pPr marL="2721529" indent="0">
              <a:buNone/>
              <a:defRPr sz="1984"/>
            </a:lvl7pPr>
            <a:lvl8pPr marL="3175117" indent="0">
              <a:buNone/>
              <a:defRPr sz="1984"/>
            </a:lvl8pPr>
            <a:lvl9pPr marL="3628705" indent="0">
              <a:buNone/>
              <a:defRPr sz="1984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429374" y="1618958"/>
            <a:ext cx="2429565" cy="4380845"/>
          </a:xfrm>
        </p:spPr>
        <p:txBody>
          <a:bodyPr/>
          <a:lstStyle>
            <a:lvl1pPr marL="0" indent="0">
              <a:buNone/>
              <a:defRPr sz="1389"/>
            </a:lvl1pPr>
            <a:lvl2pPr marL="453588" indent="0">
              <a:buNone/>
              <a:defRPr sz="1191"/>
            </a:lvl2pPr>
            <a:lvl3pPr marL="907176" indent="0">
              <a:buNone/>
              <a:defRPr sz="992"/>
            </a:lvl3pPr>
            <a:lvl4pPr marL="1360764" indent="0">
              <a:buNone/>
              <a:defRPr sz="893"/>
            </a:lvl4pPr>
            <a:lvl5pPr marL="1814352" indent="0">
              <a:buNone/>
              <a:defRPr sz="893"/>
            </a:lvl5pPr>
            <a:lvl6pPr marL="2267941" indent="0">
              <a:buNone/>
              <a:defRPr sz="893"/>
            </a:lvl6pPr>
            <a:lvl7pPr marL="2721529" indent="0">
              <a:buNone/>
              <a:defRPr sz="893"/>
            </a:lvl7pPr>
            <a:lvl8pPr marL="3175117" indent="0">
              <a:buNone/>
              <a:defRPr sz="893"/>
            </a:lvl8pPr>
            <a:lvl9pPr marL="3628705" indent="0">
              <a:buNone/>
              <a:defRPr sz="893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6A51E-5224-4001-A6A1-6147DB41844D}" type="datetime1">
              <a:rPr lang="de-DE" smtClean="0"/>
              <a:t>04.07.2018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0560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 mit 2-spaltigem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64196" y="382166"/>
            <a:ext cx="4894053" cy="857122"/>
          </a:xfrm>
        </p:spPr>
        <p:txBody>
          <a:bodyPr anchor="b" anchorCtr="0"/>
          <a:lstStyle>
            <a:lvl1pPr algn="l">
              <a:defRPr lang="de-DE" dirty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6401" y="1618957"/>
            <a:ext cx="1857069" cy="2001126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389"/>
            </a:lvl1pPr>
            <a:lvl2pPr marL="453588" indent="0">
              <a:buNone/>
              <a:defRPr sz="2778"/>
            </a:lvl2pPr>
            <a:lvl3pPr marL="907176" indent="0">
              <a:buNone/>
              <a:defRPr sz="2381"/>
            </a:lvl3pPr>
            <a:lvl4pPr marL="1360764" indent="0">
              <a:buNone/>
              <a:defRPr sz="1984"/>
            </a:lvl4pPr>
            <a:lvl5pPr marL="1814352" indent="0">
              <a:buNone/>
              <a:defRPr sz="1984"/>
            </a:lvl5pPr>
            <a:lvl6pPr marL="2267941" indent="0">
              <a:buNone/>
              <a:defRPr sz="1984"/>
            </a:lvl6pPr>
            <a:lvl7pPr marL="2721529" indent="0">
              <a:buNone/>
              <a:defRPr sz="1984"/>
            </a:lvl7pPr>
            <a:lvl8pPr marL="3175117" indent="0">
              <a:buNone/>
              <a:defRPr sz="1984"/>
            </a:lvl8pPr>
            <a:lvl9pPr marL="3628705" indent="0">
              <a:buNone/>
              <a:defRPr sz="1984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428875" y="1618958"/>
            <a:ext cx="6430065" cy="4380845"/>
          </a:xfrm>
        </p:spPr>
        <p:txBody>
          <a:bodyPr numCol="2" spcCol="216000"/>
          <a:lstStyle>
            <a:lvl1pPr marL="0" indent="0">
              <a:buNone/>
              <a:defRPr sz="1389"/>
            </a:lvl1pPr>
            <a:lvl2pPr marL="453588" indent="0">
              <a:buNone/>
              <a:defRPr sz="1191"/>
            </a:lvl2pPr>
            <a:lvl3pPr marL="907176" indent="0">
              <a:buNone/>
              <a:defRPr sz="992"/>
            </a:lvl3pPr>
            <a:lvl4pPr marL="1360764" indent="0">
              <a:buNone/>
              <a:defRPr sz="893"/>
            </a:lvl4pPr>
            <a:lvl5pPr marL="1814352" indent="0">
              <a:buNone/>
              <a:defRPr sz="893"/>
            </a:lvl5pPr>
            <a:lvl6pPr marL="2267941" indent="0">
              <a:buNone/>
              <a:defRPr sz="893"/>
            </a:lvl6pPr>
            <a:lvl7pPr marL="2721529" indent="0">
              <a:buNone/>
              <a:defRPr sz="893"/>
            </a:lvl7pPr>
            <a:lvl8pPr marL="3175117" indent="0">
              <a:buNone/>
              <a:defRPr sz="893"/>
            </a:lvl8pPr>
            <a:lvl9pPr marL="3628705" indent="0">
              <a:buNone/>
              <a:defRPr sz="893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259EA-2A08-45BF-9248-C0AD7AEF30D3}" type="datetime1">
              <a:rPr lang="de-DE" smtClean="0"/>
              <a:t>04.07.2018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3"/>
          </p:nvPr>
        </p:nvSpPr>
        <p:spPr>
          <a:xfrm>
            <a:off x="285061" y="4000151"/>
            <a:ext cx="1858409" cy="2001124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389"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2176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6472-5AB0-4742-9C4D-F8F2B67B83AE}" type="datetime1">
              <a:rPr lang="de-DE" smtClean="0"/>
              <a:t>04.07.2018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920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F520C-6F56-480F-8597-220998799912}" type="datetime1">
              <a:rPr lang="de-DE" smtClean="0"/>
              <a:t>04.07.2018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6373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0" y="1238893"/>
            <a:ext cx="9144000" cy="5619108"/>
          </a:xfrm>
          <a:noFill/>
        </p:spPr>
        <p:txBody>
          <a:bodyPr lIns="1296000" tIns="720000" rIns="1440000"/>
          <a:lstStyle>
            <a:lvl1pPr marL="0" indent="0">
              <a:lnSpc>
                <a:spcPts val="3175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3383011" algn="l"/>
              </a:tabLst>
              <a:defRPr sz="2778" baseline="0"/>
            </a:lvl1pPr>
          </a:lstStyle>
          <a:p>
            <a:pPr lvl="0"/>
            <a:r>
              <a:rPr lang="de-DE" dirty="0" smtClean="0"/>
              <a:t>Durch Klicken individuelle Dankesformel hinzufügen</a:t>
            </a:r>
          </a:p>
        </p:txBody>
      </p:sp>
      <p:sp>
        <p:nvSpPr>
          <p:cNvPr id="9" name="Textplatzhalter 8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1285875" y="4382317"/>
            <a:ext cx="4143621" cy="1618958"/>
          </a:xfrm>
        </p:spPr>
        <p:txBody>
          <a:bodyPr/>
          <a:lstStyle>
            <a:lvl1pPr marL="0" indent="0">
              <a:buNone/>
              <a:defRPr sz="1389" baseline="0"/>
            </a:lvl1pPr>
          </a:lstStyle>
          <a:p>
            <a:pPr lvl="0"/>
            <a:r>
              <a:rPr lang="de-DE" dirty="0" smtClean="0"/>
              <a:t>Durch Klicken Autor/Adresse/Kontaktdaten hinzufügen</a:t>
            </a:r>
          </a:p>
        </p:txBody>
      </p:sp>
      <p:grpSp>
        <p:nvGrpSpPr>
          <p:cNvPr id="31" name="Gruppieren 30"/>
          <p:cNvGrpSpPr>
            <a:grpSpLocks noChangeAspect="1"/>
          </p:cNvGrpSpPr>
          <p:nvPr userDrawn="1"/>
        </p:nvGrpSpPr>
        <p:grpSpPr>
          <a:xfrm>
            <a:off x="285751" y="381211"/>
            <a:ext cx="1673156" cy="857122"/>
            <a:chOff x="7081838" y="144463"/>
            <a:chExt cx="1871662" cy="719137"/>
          </a:xfrm>
        </p:grpSpPr>
        <p:sp>
          <p:nvSpPr>
            <p:cNvPr id="52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53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54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55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56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57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58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59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60" name="Freeform 12"/>
            <p:cNvSpPr>
              <a:spLocks/>
            </p:cNvSpPr>
            <p:nvPr userDrawn="1"/>
          </p:nvSpPr>
          <p:spPr bwMode="auto">
            <a:xfrm>
              <a:off x="7081838" y="692150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61" name="Freeform 13"/>
            <p:cNvSpPr>
              <a:spLocks/>
            </p:cNvSpPr>
            <p:nvPr userDrawn="1"/>
          </p:nvSpPr>
          <p:spPr bwMode="auto">
            <a:xfrm>
              <a:off x="7207250" y="692150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62" name="Rectangle 14"/>
            <p:cNvSpPr>
              <a:spLocks noChangeArrowheads="1"/>
            </p:cNvSpPr>
            <p:nvPr userDrawn="1"/>
          </p:nvSpPr>
          <p:spPr bwMode="auto">
            <a:xfrm>
              <a:off x="7340600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63" name="Freeform 15"/>
            <p:cNvSpPr>
              <a:spLocks/>
            </p:cNvSpPr>
            <p:nvPr userDrawn="1"/>
          </p:nvSpPr>
          <p:spPr bwMode="auto">
            <a:xfrm>
              <a:off x="7378700" y="692150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64" name="Freeform 16"/>
            <p:cNvSpPr>
              <a:spLocks/>
            </p:cNvSpPr>
            <p:nvPr userDrawn="1"/>
          </p:nvSpPr>
          <p:spPr bwMode="auto">
            <a:xfrm>
              <a:off x="7505700" y="692150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65" name="Freeform 17"/>
            <p:cNvSpPr>
              <a:spLocks noEditPoints="1"/>
            </p:cNvSpPr>
            <p:nvPr userDrawn="1"/>
          </p:nvSpPr>
          <p:spPr bwMode="auto">
            <a:xfrm>
              <a:off x="7612063" y="690563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66" name="Freeform 18"/>
            <p:cNvSpPr>
              <a:spLocks/>
            </p:cNvSpPr>
            <p:nvPr userDrawn="1"/>
          </p:nvSpPr>
          <p:spPr bwMode="auto">
            <a:xfrm>
              <a:off x="7723188" y="688975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67" name="Rectangle 19"/>
            <p:cNvSpPr>
              <a:spLocks noChangeArrowheads="1"/>
            </p:cNvSpPr>
            <p:nvPr userDrawn="1"/>
          </p:nvSpPr>
          <p:spPr bwMode="auto">
            <a:xfrm>
              <a:off x="7834313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68" name="Freeform 20"/>
            <p:cNvSpPr>
              <a:spLocks/>
            </p:cNvSpPr>
            <p:nvPr userDrawn="1"/>
          </p:nvSpPr>
          <p:spPr bwMode="auto">
            <a:xfrm>
              <a:off x="7872413" y="692150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69" name="Freeform 21"/>
            <p:cNvSpPr>
              <a:spLocks noEditPoints="1"/>
            </p:cNvSpPr>
            <p:nvPr userDrawn="1"/>
          </p:nvSpPr>
          <p:spPr bwMode="auto">
            <a:xfrm>
              <a:off x="7969250" y="657225"/>
              <a:ext cx="114300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70" name="Freeform 22"/>
            <p:cNvSpPr>
              <a:spLocks/>
            </p:cNvSpPr>
            <p:nvPr userDrawn="1"/>
          </p:nvSpPr>
          <p:spPr bwMode="auto">
            <a:xfrm>
              <a:off x="8078788" y="692150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</p:grpSp>
      <p:sp>
        <p:nvSpPr>
          <p:cNvPr id="71" name="Freeform 7"/>
          <p:cNvSpPr>
            <a:spLocks noChangeAspect="1"/>
          </p:cNvSpPr>
          <p:nvPr userDrawn="1"/>
        </p:nvSpPr>
        <p:spPr bwMode="auto">
          <a:xfrm>
            <a:off x="1285874" y="0"/>
            <a:ext cx="7858125" cy="6856975"/>
          </a:xfrm>
          <a:custGeom>
            <a:avLst/>
            <a:gdLst>
              <a:gd name="T0" fmla="*/ 2000 w 2000"/>
              <a:gd name="T1" fmla="*/ 0 h 1349"/>
              <a:gd name="T2" fmla="*/ 1361 w 2000"/>
              <a:gd name="T3" fmla="*/ 0 h 1349"/>
              <a:gd name="T4" fmla="*/ 992 w 2000"/>
              <a:gd name="T5" fmla="*/ 627 h 1349"/>
              <a:gd name="T6" fmla="*/ 0 w 2000"/>
              <a:gd name="T7" fmla="*/ 1193 h 1349"/>
              <a:gd name="T8" fmla="*/ 0 w 2000"/>
              <a:gd name="T9" fmla="*/ 1349 h 1349"/>
              <a:gd name="T10" fmla="*/ 2000 w 2000"/>
              <a:gd name="T11" fmla="*/ 1349 h 1349"/>
              <a:gd name="T12" fmla="*/ 2000 w 2000"/>
              <a:gd name="T13" fmla="*/ 0 h 1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00" h="1349">
                <a:moveTo>
                  <a:pt x="2000" y="0"/>
                </a:moveTo>
                <a:lnTo>
                  <a:pt x="1361" y="0"/>
                </a:lnTo>
                <a:cubicBezTo>
                  <a:pt x="1285" y="208"/>
                  <a:pt x="1168" y="419"/>
                  <a:pt x="992" y="627"/>
                </a:cubicBezTo>
                <a:cubicBezTo>
                  <a:pt x="644" y="1036"/>
                  <a:pt x="259" y="1159"/>
                  <a:pt x="0" y="1193"/>
                </a:cubicBezTo>
                <a:lnTo>
                  <a:pt x="0" y="1349"/>
                </a:lnTo>
                <a:lnTo>
                  <a:pt x="2000" y="1349"/>
                </a:lnTo>
                <a:lnTo>
                  <a:pt x="2000" y="0"/>
                </a:lnTo>
                <a:close/>
              </a:path>
            </a:pathLst>
          </a:custGeom>
          <a:solidFill>
            <a:srgbClr val="7A786C">
              <a:alpha val="15000"/>
            </a:srgbClr>
          </a:solidFill>
          <a:ln>
            <a:noFill/>
          </a:ln>
        </p:spPr>
        <p:txBody>
          <a:bodyPr vert="horz" wrap="square" lIns="90716" tIns="45358" rIns="90716" bIns="45358" numCol="1" anchor="t" anchorCtr="0" compatLnSpc="1">
            <a:prstTxWarp prst="textNoShape">
              <a:avLst/>
            </a:prstTxWarp>
          </a:bodyPr>
          <a:lstStyle/>
          <a:p>
            <a:endParaRPr lang="de-DE" sz="2183"/>
          </a:p>
        </p:txBody>
      </p:sp>
      <p:sp>
        <p:nvSpPr>
          <p:cNvPr id="5" name="Datumsplatzhalter 4" hidden="1"/>
          <p:cNvSpPr>
            <a:spLocks noGrp="1"/>
          </p:cNvSpPr>
          <p:nvPr>
            <p:ph type="dt" sz="half" idx="15"/>
          </p:nvPr>
        </p:nvSpPr>
        <p:spPr>
          <a:xfrm>
            <a:off x="285750" y="6953114"/>
            <a:ext cx="857155" cy="380943"/>
          </a:xfrm>
        </p:spPr>
        <p:txBody>
          <a:bodyPr/>
          <a:lstStyle/>
          <a:p>
            <a:fld id="{30A2658B-9DCA-4C61-BE60-88DEF3D1D478}" type="datetime1">
              <a:rPr lang="de-DE" smtClean="0"/>
              <a:t>04.07.2018</a:t>
            </a:fld>
            <a:endParaRPr lang="de-DE"/>
          </a:p>
        </p:txBody>
      </p:sp>
      <p:sp>
        <p:nvSpPr>
          <p:cNvPr id="6" name="Fußzeilenplatzhalter 5" hidden="1"/>
          <p:cNvSpPr>
            <a:spLocks noGrp="1"/>
          </p:cNvSpPr>
          <p:nvPr>
            <p:ph type="ftr" sz="quarter" idx="16"/>
          </p:nvPr>
        </p:nvSpPr>
        <p:spPr>
          <a:xfrm>
            <a:off x="2071687" y="6953156"/>
            <a:ext cx="5000069" cy="380943"/>
          </a:xfrm>
        </p:spPr>
        <p:txBody>
          <a:bodyPr/>
          <a:lstStyle/>
          <a:p>
            <a:r>
              <a:rPr lang="de-DE" smtClean="0"/>
              <a:t>Präsentationstitel/Autor/Veranstaltung</a:t>
            </a:r>
            <a:endParaRPr lang="de-DE" dirty="0"/>
          </a:p>
        </p:txBody>
      </p:sp>
      <p:sp>
        <p:nvSpPr>
          <p:cNvPr id="8" name="Foliennummernplatzhalter 7" hidden="1"/>
          <p:cNvSpPr>
            <a:spLocks noGrp="1"/>
          </p:cNvSpPr>
          <p:nvPr>
            <p:ph type="sldNum" sz="quarter" idx="17"/>
          </p:nvPr>
        </p:nvSpPr>
        <p:spPr>
          <a:xfrm>
            <a:off x="8286813" y="6953114"/>
            <a:ext cx="571436" cy="380943"/>
          </a:xfrm>
        </p:spPr>
        <p:txBody>
          <a:bodyPr/>
          <a:lstStyle/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28" name="Grafik 2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096978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C2234-98B7-49F4-85EF-8DAF56499769}" type="datetime1">
              <a:rPr lang="de-DE" smtClean="0"/>
              <a:t>04.07.2018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337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715124" y="1618959"/>
            <a:ext cx="2143815" cy="4382316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85062" y="1618959"/>
            <a:ext cx="6142942" cy="4380845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06BC5-04D9-4099-9923-D3D721330691}" type="datetime1">
              <a:rPr lang="de-DE" smtClean="0"/>
              <a:t>04.07.2018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754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6702" y="1619806"/>
            <a:ext cx="8571547" cy="4380845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04.07.2018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6613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 userDrawn="1">
            <p:ph type="body" idx="1"/>
          </p:nvPr>
        </p:nvSpPr>
        <p:spPr>
          <a:xfrm>
            <a:off x="1286589" y="2095593"/>
            <a:ext cx="6428660" cy="476179"/>
          </a:xfrm>
        </p:spPr>
        <p:txBody>
          <a:bodyPr wrap="none" bIns="0" anchor="b" anchorCtr="0"/>
          <a:lstStyle>
            <a:lvl1pPr marL="0" indent="0">
              <a:lnSpc>
                <a:spcPts val="2381"/>
              </a:lnSpc>
              <a:spcBef>
                <a:spcPts val="0"/>
              </a:spcBef>
              <a:spcAft>
                <a:spcPts val="0"/>
              </a:spcAft>
              <a:buNone/>
              <a:defRPr sz="2778" cap="all" baseline="0">
                <a:solidFill>
                  <a:schemeClr val="accent1"/>
                </a:solidFill>
                <a:latin typeface="+mj-lt"/>
              </a:defRPr>
            </a:lvl1pPr>
            <a:lvl2pPr marL="453588" indent="0">
              <a:buNone/>
              <a:defRPr sz="1786">
                <a:solidFill>
                  <a:schemeClr val="tx1">
                    <a:tint val="75000"/>
                  </a:schemeClr>
                </a:solidFill>
              </a:defRPr>
            </a:lvl2pPr>
            <a:lvl3pPr marL="907176" indent="0">
              <a:buNone/>
              <a:defRPr sz="1587">
                <a:solidFill>
                  <a:schemeClr val="tx1">
                    <a:tint val="75000"/>
                  </a:schemeClr>
                </a:solidFill>
              </a:defRPr>
            </a:lvl3pPr>
            <a:lvl4pPr marL="1360764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4pPr>
            <a:lvl5pPr marL="1814352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5pPr>
            <a:lvl6pPr marL="2267941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6pPr>
            <a:lvl7pPr marL="2721529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7pPr>
            <a:lvl8pPr marL="3175117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8pPr>
            <a:lvl9pPr marL="3628705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1286589" y="2572036"/>
            <a:ext cx="6428660" cy="2285658"/>
          </a:xfrm>
        </p:spPr>
        <p:txBody>
          <a:bodyPr anchor="t"/>
          <a:lstStyle>
            <a:lvl1pPr algn="l">
              <a:lnSpc>
                <a:spcPts val="4365"/>
              </a:lnSpc>
              <a:defRPr sz="3968" b="0" cap="all">
                <a:solidFill>
                  <a:schemeClr val="accent2"/>
                </a:solidFill>
                <a:latin typeface="Exo 2 Semi Bold" pitchFamily="50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7" name="Datumsplatzhalter 6" hidden="1"/>
          <p:cNvSpPr>
            <a:spLocks noGrp="1"/>
          </p:cNvSpPr>
          <p:nvPr>
            <p:ph type="dt" sz="half" idx="10"/>
          </p:nvPr>
        </p:nvSpPr>
        <p:spPr>
          <a:xfrm>
            <a:off x="285750" y="6953114"/>
            <a:ext cx="857155" cy="380943"/>
          </a:xfrm>
        </p:spPr>
        <p:txBody>
          <a:bodyPr/>
          <a:lstStyle/>
          <a:p>
            <a:fld id="{30A2658B-9DCA-4C61-BE60-88DEF3D1D478}" type="datetime1">
              <a:rPr lang="de-DE" smtClean="0"/>
              <a:t>04.07.2018</a:t>
            </a:fld>
            <a:endParaRPr lang="de-DE"/>
          </a:p>
        </p:txBody>
      </p:sp>
      <p:sp>
        <p:nvSpPr>
          <p:cNvPr id="8" name="Fußzeilenplatzhalter 7" hidden="1"/>
          <p:cNvSpPr>
            <a:spLocks noGrp="1"/>
          </p:cNvSpPr>
          <p:nvPr>
            <p:ph type="ftr" sz="quarter" idx="11"/>
          </p:nvPr>
        </p:nvSpPr>
        <p:spPr>
          <a:xfrm>
            <a:off x="2071687" y="6953156"/>
            <a:ext cx="5000069" cy="380943"/>
          </a:xfrm>
        </p:spPr>
        <p:txBody>
          <a:bodyPr/>
          <a:lstStyle/>
          <a:p>
            <a:r>
              <a:rPr lang="de-DE" smtClean="0"/>
              <a:t>Präsentationstitel/Autor/Veranstaltung</a:t>
            </a:r>
            <a:endParaRPr lang="de-DE" dirty="0"/>
          </a:p>
        </p:txBody>
      </p:sp>
      <p:sp>
        <p:nvSpPr>
          <p:cNvPr id="9" name="Foliennummernplatzhalter 8" hidden="1"/>
          <p:cNvSpPr>
            <a:spLocks noGrp="1"/>
          </p:cNvSpPr>
          <p:nvPr>
            <p:ph type="sldNum" sz="quarter" idx="12"/>
          </p:nvPr>
        </p:nvSpPr>
        <p:spPr>
          <a:xfrm>
            <a:off x="8286813" y="6953114"/>
            <a:ext cx="571436" cy="380943"/>
          </a:xfrm>
        </p:spPr>
        <p:txBody>
          <a:bodyPr/>
          <a:lstStyle/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grpSp>
        <p:nvGrpSpPr>
          <p:cNvPr id="10" name="Gruppieren 9"/>
          <p:cNvGrpSpPr>
            <a:grpSpLocks noChangeAspect="1"/>
          </p:cNvGrpSpPr>
          <p:nvPr userDrawn="1"/>
        </p:nvGrpSpPr>
        <p:grpSpPr>
          <a:xfrm>
            <a:off x="285752" y="381211"/>
            <a:ext cx="1673158" cy="857122"/>
            <a:chOff x="7081838" y="144463"/>
            <a:chExt cx="1871662" cy="719137"/>
          </a:xfrm>
        </p:grpSpPr>
        <p:sp>
          <p:nvSpPr>
            <p:cNvPr id="11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12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1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1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7081838" y="695058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7207250" y="695058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21" name="Rectangle 14"/>
            <p:cNvSpPr>
              <a:spLocks noChangeArrowheads="1"/>
            </p:cNvSpPr>
            <p:nvPr userDrawn="1"/>
          </p:nvSpPr>
          <p:spPr bwMode="auto">
            <a:xfrm>
              <a:off x="7340600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7378701" y="695058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7505700" y="695058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24" name="Freeform 17"/>
            <p:cNvSpPr>
              <a:spLocks noEditPoints="1"/>
            </p:cNvSpPr>
            <p:nvPr userDrawn="1"/>
          </p:nvSpPr>
          <p:spPr bwMode="auto">
            <a:xfrm>
              <a:off x="7612063" y="693471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723188" y="691883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26" name="Rectangle 19"/>
            <p:cNvSpPr>
              <a:spLocks noChangeArrowheads="1"/>
            </p:cNvSpPr>
            <p:nvPr userDrawn="1"/>
          </p:nvSpPr>
          <p:spPr bwMode="auto">
            <a:xfrm>
              <a:off x="7834312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27" name="Freeform 20"/>
            <p:cNvSpPr>
              <a:spLocks/>
            </p:cNvSpPr>
            <p:nvPr userDrawn="1"/>
          </p:nvSpPr>
          <p:spPr bwMode="auto">
            <a:xfrm>
              <a:off x="7872413" y="695058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28" name="Freeform 21"/>
            <p:cNvSpPr>
              <a:spLocks noEditPoints="1"/>
            </p:cNvSpPr>
            <p:nvPr userDrawn="1"/>
          </p:nvSpPr>
          <p:spPr bwMode="auto">
            <a:xfrm>
              <a:off x="7969250" y="660133"/>
              <a:ext cx="114299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29" name="Freeform 22"/>
            <p:cNvSpPr>
              <a:spLocks/>
            </p:cNvSpPr>
            <p:nvPr userDrawn="1"/>
          </p:nvSpPr>
          <p:spPr bwMode="auto">
            <a:xfrm>
              <a:off x="8078788" y="695058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</p:grpSp>
      <p:pic>
        <p:nvPicPr>
          <p:cNvPr id="30" name="Grafik 2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278163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86210" y="1618335"/>
            <a:ext cx="4142914" cy="4382316"/>
          </a:xfrm>
        </p:spPr>
        <p:txBody>
          <a:bodyPr/>
          <a:lstStyle>
            <a:lvl1pPr>
              <a:defRPr sz="1984"/>
            </a:lvl1pPr>
            <a:lvl2pPr>
              <a:defRPr sz="1984"/>
            </a:lvl2pPr>
            <a:lvl3pPr>
              <a:defRPr sz="1984"/>
            </a:lvl3pPr>
            <a:lvl4pPr>
              <a:defRPr sz="1984"/>
            </a:lvl4pPr>
            <a:lvl5pPr>
              <a:defRPr sz="1984"/>
            </a:lvl5pPr>
            <a:lvl6pPr>
              <a:defRPr sz="1786"/>
            </a:lvl6pPr>
            <a:lvl7pPr>
              <a:defRPr sz="1786"/>
            </a:lvl7pPr>
            <a:lvl8pPr>
              <a:defRPr sz="1786"/>
            </a:lvl8pPr>
            <a:lvl9pPr>
              <a:defRPr sz="1786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14875" y="1619806"/>
            <a:ext cx="4142914" cy="4380845"/>
          </a:xfrm>
        </p:spPr>
        <p:txBody>
          <a:bodyPr/>
          <a:lstStyle>
            <a:lvl1pPr>
              <a:defRPr sz="1984"/>
            </a:lvl1pPr>
            <a:lvl2pPr>
              <a:defRPr sz="1984"/>
            </a:lvl2pPr>
            <a:lvl3pPr>
              <a:defRPr sz="1984"/>
            </a:lvl3pPr>
            <a:lvl4pPr>
              <a:defRPr sz="1984"/>
            </a:lvl4pPr>
            <a:lvl5pPr>
              <a:defRPr sz="1984"/>
            </a:lvl5pPr>
            <a:lvl6pPr>
              <a:defRPr sz="1786"/>
            </a:lvl6pPr>
            <a:lvl7pPr>
              <a:defRPr sz="1786"/>
            </a:lvl7pPr>
            <a:lvl8pPr>
              <a:defRPr sz="1786"/>
            </a:lvl8pPr>
            <a:lvl9pPr>
              <a:defRPr sz="1786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F23B7-A4E0-4A45-AADF-CD5A63F6F289}" type="datetime1">
              <a:rPr lang="de-DE" smtClean="0"/>
              <a:t>04.07.2018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16" y="381116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030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86210" y="1619382"/>
            <a:ext cx="4142914" cy="571415"/>
          </a:xfrm>
        </p:spPr>
        <p:txBody>
          <a:bodyPr wrap="none" anchor="ctr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81" b="0" cap="all" baseline="0"/>
            </a:lvl1pPr>
            <a:lvl2pPr marL="453588" indent="0">
              <a:buNone/>
              <a:defRPr sz="1984" b="1"/>
            </a:lvl2pPr>
            <a:lvl3pPr marL="907176" indent="0">
              <a:buNone/>
              <a:defRPr sz="1786" b="1"/>
            </a:lvl3pPr>
            <a:lvl4pPr marL="1360764" indent="0">
              <a:buNone/>
              <a:defRPr sz="1587" b="1"/>
            </a:lvl4pPr>
            <a:lvl5pPr marL="1814352" indent="0">
              <a:buNone/>
              <a:defRPr sz="1587" b="1"/>
            </a:lvl5pPr>
            <a:lvl6pPr marL="2267941" indent="0">
              <a:buNone/>
              <a:defRPr sz="1587" b="1"/>
            </a:lvl6pPr>
            <a:lvl7pPr marL="2721529" indent="0">
              <a:buNone/>
              <a:defRPr sz="1587" b="1"/>
            </a:lvl7pPr>
            <a:lvl8pPr marL="3175117" indent="0">
              <a:buNone/>
              <a:defRPr sz="1587" b="1"/>
            </a:lvl8pPr>
            <a:lvl9pPr marL="3628705" indent="0">
              <a:buNone/>
              <a:defRPr sz="1587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85504" y="2380665"/>
            <a:ext cx="4143621" cy="3619985"/>
          </a:xfrm>
        </p:spPr>
        <p:txBody>
          <a:bodyPr/>
          <a:lstStyle>
            <a:lvl1pPr>
              <a:defRPr sz="1984"/>
            </a:lvl1pPr>
            <a:lvl2pPr>
              <a:defRPr sz="1984"/>
            </a:lvl2pPr>
            <a:lvl3pPr>
              <a:defRPr sz="1984"/>
            </a:lvl3pPr>
            <a:lvl4pPr>
              <a:defRPr sz="1984"/>
            </a:lvl4pPr>
            <a:lvl5pPr>
              <a:defRPr sz="1984"/>
            </a:lvl5pPr>
            <a:lvl6pPr>
              <a:defRPr sz="1587"/>
            </a:lvl6pPr>
            <a:lvl7pPr>
              <a:defRPr sz="1587"/>
            </a:lvl7pPr>
            <a:lvl8pPr>
              <a:defRPr sz="1587"/>
            </a:lvl8pPr>
            <a:lvl9pPr>
              <a:defRPr sz="1587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714628" y="1619382"/>
            <a:ext cx="4143622" cy="571415"/>
          </a:xfrm>
        </p:spPr>
        <p:txBody>
          <a:bodyPr wrap="none" anchor="ctr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81" b="0" cap="all" baseline="0"/>
            </a:lvl1pPr>
            <a:lvl2pPr marL="453588" indent="0">
              <a:buNone/>
              <a:defRPr sz="1984" b="1"/>
            </a:lvl2pPr>
            <a:lvl3pPr marL="907176" indent="0">
              <a:buNone/>
              <a:defRPr sz="1786" b="1"/>
            </a:lvl3pPr>
            <a:lvl4pPr marL="1360764" indent="0">
              <a:buNone/>
              <a:defRPr sz="1587" b="1"/>
            </a:lvl4pPr>
            <a:lvl5pPr marL="1814352" indent="0">
              <a:buNone/>
              <a:defRPr sz="1587" b="1"/>
            </a:lvl5pPr>
            <a:lvl6pPr marL="2267941" indent="0">
              <a:buNone/>
              <a:defRPr sz="1587" b="1"/>
            </a:lvl6pPr>
            <a:lvl7pPr marL="2721529" indent="0">
              <a:buNone/>
              <a:defRPr sz="1587" b="1"/>
            </a:lvl7pPr>
            <a:lvl8pPr marL="3175117" indent="0">
              <a:buNone/>
              <a:defRPr sz="1587" b="1"/>
            </a:lvl8pPr>
            <a:lvl9pPr marL="3628705" indent="0">
              <a:buNone/>
              <a:defRPr sz="1587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15335" y="2381692"/>
            <a:ext cx="4142914" cy="3618959"/>
          </a:xfrm>
        </p:spPr>
        <p:txBody>
          <a:bodyPr/>
          <a:lstStyle>
            <a:lvl1pPr>
              <a:defRPr sz="1984"/>
            </a:lvl1pPr>
            <a:lvl2pPr>
              <a:defRPr sz="1984"/>
            </a:lvl2pPr>
            <a:lvl3pPr>
              <a:defRPr sz="1984"/>
            </a:lvl3pPr>
            <a:lvl4pPr>
              <a:defRPr sz="1984"/>
            </a:lvl4pPr>
            <a:lvl5pPr>
              <a:defRPr sz="1984"/>
            </a:lvl5pPr>
            <a:lvl6pPr>
              <a:defRPr sz="1587"/>
            </a:lvl6pPr>
            <a:lvl7pPr>
              <a:defRPr sz="1587"/>
            </a:lvl7pPr>
            <a:lvl8pPr>
              <a:defRPr sz="1587"/>
            </a:lvl8pPr>
            <a:lvl9pPr>
              <a:defRPr sz="1587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EA310-62CF-4C13-8E83-90FE2584EEDC}" type="datetime1">
              <a:rPr lang="de-DE" smtClean="0"/>
              <a:t>04.07.2018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3055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2">
          <p15:clr>
            <a:srgbClr val="FBAE40"/>
          </p15:clr>
        </p15:guide>
        <p15:guide id="2" pos="18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5750" y="1618335"/>
            <a:ext cx="1857168" cy="4382316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17"/>
              </a:spcAft>
              <a:buNone/>
              <a:defRPr sz="1389"/>
            </a:lvl1pPr>
            <a:lvl2pPr marL="214294" indent="0">
              <a:buFont typeface="Arial" panose="020B0604020202020204" pitchFamily="34" charset="0"/>
              <a:buNone/>
              <a:defRPr sz="1389"/>
            </a:lvl2pPr>
            <a:lvl3pPr marL="428587" indent="0">
              <a:buNone/>
              <a:defRPr sz="1389"/>
            </a:lvl3pPr>
            <a:lvl4pPr marL="642881" indent="0">
              <a:buNone/>
              <a:defRPr sz="1389"/>
            </a:lvl4pPr>
            <a:lvl5pPr marL="857174" indent="0">
              <a:buNone/>
              <a:defRPr sz="1389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2428875" y="1618335"/>
            <a:ext cx="6429374" cy="438231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0439F-E434-4863-9F94-40224B9CDFEB}" type="datetime1">
              <a:rPr lang="de-DE" smtClean="0"/>
              <a:t>04.07.2018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456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el und Text übe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5750" y="1619319"/>
            <a:ext cx="8571547" cy="1143316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417"/>
              </a:spcAft>
              <a:buNone/>
              <a:defRPr sz="1389"/>
            </a:lvl1pPr>
            <a:lvl2pPr marL="214294" indent="0">
              <a:buNone/>
              <a:defRPr sz="1389"/>
            </a:lvl2pPr>
            <a:lvl3pPr marL="428587" indent="0">
              <a:buNone/>
              <a:defRPr sz="1389"/>
            </a:lvl3pPr>
            <a:lvl4pPr marL="642881" indent="0">
              <a:buNone/>
              <a:defRPr sz="1389"/>
            </a:lvl4pPr>
            <a:lvl5pPr marL="857174" indent="0">
              <a:buNone/>
              <a:defRPr sz="1389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286702" y="3142879"/>
            <a:ext cx="8571547" cy="2857771"/>
          </a:xfrm>
        </p:spPr>
        <p:txBody>
          <a:bodyPr/>
          <a:lstStyle>
            <a:lvl1pPr marL="0" indent="0">
              <a:buNone/>
              <a:defRPr/>
            </a:lvl1pPr>
            <a:lvl2pPr marL="214294" indent="0">
              <a:buNone/>
              <a:defRPr/>
            </a:lvl2pPr>
            <a:lvl3pPr marL="428587" indent="0">
              <a:buNone/>
              <a:defRPr/>
            </a:lvl3pPr>
            <a:lvl4pPr marL="642881" indent="0">
              <a:buNone/>
              <a:defRPr/>
            </a:lvl4pPr>
            <a:lvl5pPr marL="857174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826E6-14F6-4DCD-8A58-C4BA917EDB34}" type="datetime1">
              <a:rPr lang="de-DE" smtClean="0"/>
              <a:t>04.07.2018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47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el und Inhalt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285750" y="1619319"/>
            <a:ext cx="8571547" cy="2857073"/>
          </a:xfrm>
        </p:spPr>
        <p:txBody>
          <a:bodyPr/>
          <a:lstStyle>
            <a:lvl1pPr marL="0" indent="0">
              <a:buNone/>
              <a:defRPr sz="1389"/>
            </a:lvl1pPr>
            <a:lvl2pPr marL="214294" indent="0">
              <a:buNone/>
              <a:defRPr sz="1389"/>
            </a:lvl2pPr>
            <a:lvl3pPr marL="428587" indent="0">
              <a:buNone/>
              <a:defRPr sz="1389"/>
            </a:lvl3pPr>
            <a:lvl4pPr marL="642881" indent="0">
              <a:buNone/>
              <a:defRPr sz="1389"/>
            </a:lvl4pPr>
            <a:lvl5pPr marL="857174" indent="0">
              <a:buNone/>
              <a:defRPr sz="1389"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85750" y="4857822"/>
            <a:ext cx="8571547" cy="1142829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417"/>
              </a:spcAft>
              <a:buNone/>
              <a:defRPr sz="1389"/>
            </a:lvl1pPr>
            <a:lvl2pPr marL="214294" indent="0">
              <a:buNone/>
              <a:defRPr sz="1389"/>
            </a:lvl2pPr>
            <a:lvl3pPr marL="428587" indent="0">
              <a:buNone/>
              <a:defRPr sz="1389"/>
            </a:lvl3pPr>
            <a:lvl4pPr marL="642881" indent="0">
              <a:buNone/>
              <a:defRPr sz="1389"/>
            </a:lvl4pPr>
            <a:lvl5pPr marL="857174" indent="0">
              <a:buNone/>
              <a:defRPr sz="1389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110B-FC60-4FAB-ACE1-146858AC5C12}" type="datetime1">
              <a:rPr lang="de-DE" smtClean="0"/>
              <a:t>04.07.2018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847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el, zwei Inhalte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 hasCustomPrompt="1"/>
          </p:nvPr>
        </p:nvSpPr>
        <p:spPr>
          <a:xfrm>
            <a:off x="285750" y="1619636"/>
            <a:ext cx="4142914" cy="2857073"/>
          </a:xfrm>
        </p:spPr>
        <p:txBody>
          <a:bodyPr/>
          <a:lstStyle>
            <a:lvl1pPr marL="0" indent="0">
              <a:buNone/>
              <a:defRPr/>
            </a:lvl1pPr>
            <a:lvl2pPr marL="214294" indent="0">
              <a:buNone/>
              <a:defRPr/>
            </a:lvl2pPr>
            <a:lvl3pPr marL="428587" indent="0">
              <a:buNone/>
              <a:defRPr/>
            </a:lvl3pPr>
            <a:lvl4pPr marL="642881" indent="0">
              <a:buNone/>
              <a:defRPr/>
            </a:lvl4pPr>
            <a:lvl5pPr marL="857174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 hasCustomPrompt="1"/>
          </p:nvPr>
        </p:nvSpPr>
        <p:spPr>
          <a:xfrm>
            <a:off x="4715335" y="1619636"/>
            <a:ext cx="4142914" cy="2857073"/>
          </a:xfrm>
        </p:spPr>
        <p:txBody>
          <a:bodyPr/>
          <a:lstStyle>
            <a:lvl1pPr marL="0" indent="0">
              <a:buNone/>
              <a:defRPr/>
            </a:lvl1pPr>
            <a:lvl2pPr marL="214294" indent="0">
              <a:buNone/>
              <a:defRPr/>
            </a:lvl2pPr>
            <a:lvl3pPr marL="428587" indent="0">
              <a:buNone/>
              <a:defRPr/>
            </a:lvl3pPr>
            <a:lvl4pPr marL="642881" indent="0">
              <a:buNone/>
              <a:defRPr/>
            </a:lvl4pPr>
            <a:lvl5pPr marL="857174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3"/>
          </p:nvPr>
        </p:nvSpPr>
        <p:spPr>
          <a:xfrm>
            <a:off x="285750" y="4857822"/>
            <a:ext cx="8573878" cy="1142829"/>
          </a:xfrm>
        </p:spPr>
        <p:txBody>
          <a:bodyPr/>
          <a:lstStyle>
            <a:lvl1pPr marL="0" indent="0">
              <a:spcAft>
                <a:spcPts val="417"/>
              </a:spcAft>
              <a:buNone/>
              <a:defRPr sz="1389"/>
            </a:lvl1pPr>
            <a:lvl2pPr marL="214294" indent="0">
              <a:spcAft>
                <a:spcPts val="417"/>
              </a:spcAft>
              <a:buNone/>
              <a:defRPr sz="1389"/>
            </a:lvl2pPr>
            <a:lvl3pPr marL="428587" indent="0">
              <a:spcAft>
                <a:spcPts val="417"/>
              </a:spcAft>
              <a:buNone/>
              <a:defRPr sz="1389"/>
            </a:lvl3pPr>
            <a:lvl4pPr marL="642881" indent="0">
              <a:spcAft>
                <a:spcPts val="417"/>
              </a:spcAft>
              <a:buNone/>
              <a:defRPr sz="1389"/>
            </a:lvl4pPr>
            <a:lvl5pPr marL="857174" indent="0">
              <a:spcAft>
                <a:spcPts val="417"/>
              </a:spcAft>
              <a:buNone/>
              <a:defRPr sz="1389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09F38-DEF5-4898-9CDF-BDB6157DFE11}" type="datetime1">
              <a:rPr lang="de-DE" smtClean="0"/>
              <a:t>04.07.2018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135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979805" y="382166"/>
            <a:ext cx="4878443" cy="85616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85750" y="1619319"/>
            <a:ext cx="8571547" cy="43808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285750" y="6381636"/>
            <a:ext cx="857155" cy="380943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l">
              <a:defRPr sz="992">
                <a:solidFill>
                  <a:schemeClr val="accent1"/>
                </a:solidFill>
              </a:defRPr>
            </a:lvl1pPr>
          </a:lstStyle>
          <a:p>
            <a:fld id="{30A2658B-9DCA-4C61-BE60-88DEF3D1D478}" type="datetime1">
              <a:rPr lang="de-DE" smtClean="0"/>
              <a:t>04.07.2018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071687" y="6381678"/>
            <a:ext cx="5000069" cy="380943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ctr">
              <a:defRPr sz="992">
                <a:solidFill>
                  <a:schemeClr val="accent1"/>
                </a:solidFill>
              </a:defRPr>
            </a:lvl1pPr>
          </a:lstStyle>
          <a:p>
            <a:r>
              <a:rPr lang="de-DE" smtClean="0"/>
              <a:t>Präsentationstitel/Autor/Veranstaltung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286813" y="6381636"/>
            <a:ext cx="571436" cy="380943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r">
              <a:defRPr sz="992">
                <a:solidFill>
                  <a:schemeClr val="accent1"/>
                </a:solidFill>
              </a:defRPr>
            </a:lvl1pPr>
          </a:lstStyle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grpSp>
        <p:nvGrpSpPr>
          <p:cNvPr id="30" name="Gruppieren 29"/>
          <p:cNvGrpSpPr>
            <a:grpSpLocks noChangeAspect="1"/>
          </p:cNvGrpSpPr>
          <p:nvPr userDrawn="1"/>
        </p:nvGrpSpPr>
        <p:grpSpPr>
          <a:xfrm>
            <a:off x="285752" y="381211"/>
            <a:ext cx="1673158" cy="857122"/>
            <a:chOff x="7081838" y="144463"/>
            <a:chExt cx="1871662" cy="719137"/>
          </a:xfrm>
        </p:grpSpPr>
        <p:sp>
          <p:nvSpPr>
            <p:cNvPr id="10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11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1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1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7081838" y="695058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7207250" y="695058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21" name="Rectangle 14"/>
            <p:cNvSpPr>
              <a:spLocks noChangeArrowheads="1"/>
            </p:cNvSpPr>
            <p:nvPr userDrawn="1"/>
          </p:nvSpPr>
          <p:spPr bwMode="auto">
            <a:xfrm>
              <a:off x="7340600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7378701" y="695058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7505700" y="695058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24" name="Freeform 17"/>
            <p:cNvSpPr>
              <a:spLocks noEditPoints="1"/>
            </p:cNvSpPr>
            <p:nvPr userDrawn="1"/>
          </p:nvSpPr>
          <p:spPr bwMode="auto">
            <a:xfrm>
              <a:off x="7612063" y="693471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723188" y="691883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26" name="Rectangle 19"/>
            <p:cNvSpPr>
              <a:spLocks noChangeArrowheads="1"/>
            </p:cNvSpPr>
            <p:nvPr userDrawn="1"/>
          </p:nvSpPr>
          <p:spPr bwMode="auto">
            <a:xfrm>
              <a:off x="7834312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27" name="Freeform 20"/>
            <p:cNvSpPr>
              <a:spLocks/>
            </p:cNvSpPr>
            <p:nvPr userDrawn="1"/>
          </p:nvSpPr>
          <p:spPr bwMode="auto">
            <a:xfrm>
              <a:off x="7872413" y="695058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28" name="Freeform 21"/>
            <p:cNvSpPr>
              <a:spLocks noEditPoints="1"/>
            </p:cNvSpPr>
            <p:nvPr userDrawn="1"/>
          </p:nvSpPr>
          <p:spPr bwMode="auto">
            <a:xfrm>
              <a:off x="7969250" y="660133"/>
              <a:ext cx="114299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  <p:sp>
          <p:nvSpPr>
            <p:cNvPr id="29" name="Freeform 22"/>
            <p:cNvSpPr>
              <a:spLocks/>
            </p:cNvSpPr>
            <p:nvPr userDrawn="1"/>
          </p:nvSpPr>
          <p:spPr bwMode="auto">
            <a:xfrm>
              <a:off x="8078788" y="695058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183"/>
            </a:p>
          </p:txBody>
        </p:sp>
      </p:grpSp>
      <p:cxnSp>
        <p:nvCxnSpPr>
          <p:cNvPr id="8" name="Gerade Verbindung 7"/>
          <p:cNvCxnSpPr/>
          <p:nvPr userDrawn="1"/>
        </p:nvCxnSpPr>
        <p:spPr>
          <a:xfrm>
            <a:off x="285061" y="6381636"/>
            <a:ext cx="857387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Grafik 30"/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740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  <p:sldLayoutId id="2147483774" r:id="rId18"/>
    <p:sldLayoutId id="2147483775" r:id="rId19"/>
    <p:sldLayoutId id="2147483749" r:id="rId20"/>
  </p:sldLayoutIdLst>
  <p:hf hdr="0"/>
  <p:txStyles>
    <p:titleStyle>
      <a:lvl1pPr algn="l" defTabSz="907176" rtl="0" eaLnBrk="1" latinLnBrk="0" hangingPunct="1">
        <a:lnSpc>
          <a:spcPts val="2579"/>
        </a:lnSpc>
        <a:spcBef>
          <a:spcPts val="595"/>
        </a:spcBef>
        <a:buNone/>
        <a:defRPr sz="2381" kern="1200" cap="all" baseline="0">
          <a:solidFill>
            <a:schemeClr val="accent3"/>
          </a:solidFill>
          <a:latin typeface="Exo 2 Semi Bold" pitchFamily="50" charset="0"/>
          <a:ea typeface="+mj-ea"/>
          <a:cs typeface="+mj-cs"/>
        </a:defRPr>
      </a:lvl1pPr>
    </p:titleStyle>
    <p:bodyStyle>
      <a:lvl1pPr marL="214294" indent="-214294" algn="l" defTabSz="907176" rtl="0" eaLnBrk="1" latinLnBrk="0" hangingPunct="1">
        <a:spcBef>
          <a:spcPts val="595"/>
        </a:spcBef>
        <a:spcAft>
          <a:spcPts val="595"/>
        </a:spcAft>
        <a:buFont typeface="Calibri" panose="020F0502020204030204" pitchFamily="34" charset="0"/>
        <a:buChar char="−"/>
        <a:defRPr sz="1984" kern="1200">
          <a:solidFill>
            <a:schemeClr val="accent2"/>
          </a:solidFill>
          <a:latin typeface="+mn-lt"/>
          <a:ea typeface="+mn-ea"/>
          <a:cs typeface="+mn-cs"/>
        </a:defRPr>
      </a:lvl1pPr>
      <a:lvl2pPr marL="428587" indent="-214294" algn="l" defTabSz="907176" rtl="0" eaLnBrk="1" latinLnBrk="0" hangingPunct="1">
        <a:spcBef>
          <a:spcPts val="595"/>
        </a:spcBef>
        <a:spcAft>
          <a:spcPts val="298"/>
        </a:spcAft>
        <a:buFont typeface="Calibri" panose="020F0502020204030204" pitchFamily="34" charset="0"/>
        <a:buChar char="−"/>
        <a:defRPr sz="1984" kern="1200">
          <a:solidFill>
            <a:schemeClr val="accent2"/>
          </a:solidFill>
          <a:latin typeface="+mn-lt"/>
          <a:ea typeface="+mn-ea"/>
          <a:cs typeface="+mn-cs"/>
        </a:defRPr>
      </a:lvl2pPr>
      <a:lvl3pPr marL="642881" indent="-214294" algn="l" defTabSz="907176" rtl="0" eaLnBrk="1" latinLnBrk="0" hangingPunct="1">
        <a:spcBef>
          <a:spcPts val="298"/>
        </a:spcBef>
        <a:spcAft>
          <a:spcPts val="298"/>
        </a:spcAft>
        <a:buFont typeface="Calibri" panose="020F0502020204030204" pitchFamily="34" charset="0"/>
        <a:buChar char="−"/>
        <a:defRPr sz="1984" kern="1200">
          <a:solidFill>
            <a:schemeClr val="accent2"/>
          </a:solidFill>
          <a:latin typeface="+mn-lt"/>
          <a:ea typeface="+mn-ea"/>
          <a:cs typeface="+mn-cs"/>
        </a:defRPr>
      </a:lvl3pPr>
      <a:lvl4pPr marL="857174" indent="-214294" algn="l" defTabSz="907176" rtl="0" eaLnBrk="1" latinLnBrk="0" hangingPunct="1">
        <a:spcBef>
          <a:spcPts val="298"/>
        </a:spcBef>
        <a:buFont typeface="Calibri" panose="020F0502020204030204" pitchFamily="34" charset="0"/>
        <a:buChar char="−"/>
        <a:defRPr sz="1984" kern="1200">
          <a:solidFill>
            <a:schemeClr val="accent2"/>
          </a:solidFill>
          <a:latin typeface="+mn-lt"/>
          <a:ea typeface="+mn-ea"/>
          <a:cs typeface="+mn-cs"/>
        </a:defRPr>
      </a:lvl4pPr>
      <a:lvl5pPr marL="1071468" indent="-214294" algn="l" defTabSz="907176" rtl="0" eaLnBrk="1" latinLnBrk="0" hangingPunct="1">
        <a:spcBef>
          <a:spcPts val="0"/>
        </a:spcBef>
        <a:buFont typeface="Calibri" panose="020F0502020204030204" pitchFamily="34" charset="0"/>
        <a:buChar char="−"/>
        <a:defRPr sz="1984" kern="1200">
          <a:solidFill>
            <a:schemeClr val="accent2"/>
          </a:solidFill>
          <a:latin typeface="+mn-lt"/>
          <a:ea typeface="+mn-ea"/>
          <a:cs typeface="+mn-cs"/>
        </a:defRPr>
      </a:lvl5pPr>
      <a:lvl6pPr marL="2494735" indent="-226794" algn="l" defTabSz="907176" rtl="0" eaLnBrk="1" latinLnBrk="0" hangingPunct="1">
        <a:spcBef>
          <a:spcPct val="20000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2948323" indent="-226794" algn="l" defTabSz="907176" rtl="0" eaLnBrk="1" latinLnBrk="0" hangingPunct="1">
        <a:spcBef>
          <a:spcPct val="20000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401911" indent="-226794" algn="l" defTabSz="907176" rtl="0" eaLnBrk="1" latinLnBrk="0" hangingPunct="1">
        <a:spcBef>
          <a:spcPct val="20000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3855499" indent="-226794" algn="l" defTabSz="907176" rtl="0" eaLnBrk="1" latinLnBrk="0" hangingPunct="1">
        <a:spcBef>
          <a:spcPct val="20000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07176" rtl="0" eaLnBrk="1" latinLnBrk="0" hangingPunct="1">
        <a:defRPr sz="1786" kern="1200">
          <a:solidFill>
            <a:schemeClr val="tx1"/>
          </a:solidFill>
          <a:latin typeface="+mn-lt"/>
          <a:ea typeface="+mn-ea"/>
          <a:cs typeface="+mn-cs"/>
        </a:defRPr>
      </a:lvl1pPr>
      <a:lvl2pPr marL="453588" algn="l" defTabSz="907176" rtl="0" eaLnBrk="1" latinLnBrk="0" hangingPunct="1">
        <a:defRPr sz="1786" kern="1200">
          <a:solidFill>
            <a:schemeClr val="tx1"/>
          </a:solidFill>
          <a:latin typeface="+mn-lt"/>
          <a:ea typeface="+mn-ea"/>
          <a:cs typeface="+mn-cs"/>
        </a:defRPr>
      </a:lvl2pPr>
      <a:lvl3pPr marL="907176" algn="l" defTabSz="907176" rtl="0" eaLnBrk="1" latinLnBrk="0" hangingPunct="1">
        <a:defRPr sz="1786" kern="1200">
          <a:solidFill>
            <a:schemeClr val="tx1"/>
          </a:solidFill>
          <a:latin typeface="+mn-lt"/>
          <a:ea typeface="+mn-ea"/>
          <a:cs typeface="+mn-cs"/>
        </a:defRPr>
      </a:lvl3pPr>
      <a:lvl4pPr marL="1360764" algn="l" defTabSz="907176" rtl="0" eaLnBrk="1" latinLnBrk="0" hangingPunct="1">
        <a:defRPr sz="1786" kern="1200">
          <a:solidFill>
            <a:schemeClr val="tx1"/>
          </a:solidFill>
          <a:latin typeface="+mn-lt"/>
          <a:ea typeface="+mn-ea"/>
          <a:cs typeface="+mn-cs"/>
        </a:defRPr>
      </a:lvl4pPr>
      <a:lvl5pPr marL="1814352" algn="l" defTabSz="907176" rtl="0" eaLnBrk="1" latinLnBrk="0" hangingPunct="1">
        <a:defRPr sz="1786" kern="1200">
          <a:solidFill>
            <a:schemeClr val="tx1"/>
          </a:solidFill>
          <a:latin typeface="+mn-lt"/>
          <a:ea typeface="+mn-ea"/>
          <a:cs typeface="+mn-cs"/>
        </a:defRPr>
      </a:lvl5pPr>
      <a:lvl6pPr marL="2267941" algn="l" defTabSz="907176" rtl="0" eaLnBrk="1" latinLnBrk="0" hangingPunct="1">
        <a:defRPr sz="1786" kern="1200">
          <a:solidFill>
            <a:schemeClr val="tx1"/>
          </a:solidFill>
          <a:latin typeface="+mn-lt"/>
          <a:ea typeface="+mn-ea"/>
          <a:cs typeface="+mn-cs"/>
        </a:defRPr>
      </a:lvl6pPr>
      <a:lvl7pPr marL="2721529" algn="l" defTabSz="907176" rtl="0" eaLnBrk="1" latinLnBrk="0" hangingPunct="1">
        <a:defRPr sz="1786" kern="1200">
          <a:solidFill>
            <a:schemeClr val="tx1"/>
          </a:solidFill>
          <a:latin typeface="+mn-lt"/>
          <a:ea typeface="+mn-ea"/>
          <a:cs typeface="+mn-cs"/>
        </a:defRPr>
      </a:lvl7pPr>
      <a:lvl8pPr marL="3175117" algn="l" defTabSz="907176" rtl="0" eaLnBrk="1" latinLnBrk="0" hangingPunct="1">
        <a:defRPr sz="1786" kern="1200">
          <a:solidFill>
            <a:schemeClr val="tx1"/>
          </a:solidFill>
          <a:latin typeface="+mn-lt"/>
          <a:ea typeface="+mn-ea"/>
          <a:cs typeface="+mn-cs"/>
        </a:defRPr>
      </a:lvl8pPr>
      <a:lvl9pPr marL="3628705" algn="l" defTabSz="907176" rtl="0" eaLnBrk="1" latinLnBrk="0" hangingPunct="1">
        <a:defRPr sz="17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Monographien Und Sammelwerke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Cover – Erkennen Sie einen Unterschied?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04.07.2018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0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619" y="2261933"/>
            <a:ext cx="2344260" cy="3360374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261933"/>
            <a:ext cx="2232248" cy="336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760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Monographien Und Sammelwerke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 smtClean="0"/>
              <a:t>Hauptitelseite</a:t>
            </a:r>
            <a:r>
              <a:rPr lang="de-DE" dirty="0" smtClean="0"/>
              <a:t> – Hier finden Sie die bibliographisch gültigen Angaben</a:t>
            </a:r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r>
              <a:rPr lang="de-DE" dirty="0" smtClean="0"/>
              <a:t>Titel, Verfasser/Herausgeber, Auflage, Verlagsangaben, ISBN</a:t>
            </a:r>
          </a:p>
          <a:p>
            <a:r>
              <a:rPr lang="de-DE" dirty="0" smtClean="0"/>
              <a:t>Das Cover ist formal als bibliographische Grundlage nicht relevant! 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04.07.2018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</a:t>
            </a:fld>
            <a:endParaRPr lang="de-DE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069" y="2165319"/>
            <a:ext cx="2036313" cy="29198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733" y="2165319"/>
            <a:ext cx="2036313" cy="29198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469" y="2165319"/>
            <a:ext cx="1925533" cy="29198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2165319"/>
            <a:ext cx="1925533" cy="29198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10133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Monographien Und Sammelwerke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Im Inhaltsverzeichnis wird der Unterschied deutlicher</a:t>
            </a:r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04.07.2018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2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0" y="2167200"/>
            <a:ext cx="2036136" cy="2919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007" y="2167201"/>
            <a:ext cx="2036128" cy="2919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600" y="2167201"/>
            <a:ext cx="1925358" cy="2919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9" y="2167201"/>
            <a:ext cx="1925358" cy="2919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42699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Monographien Und Sammelwerke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dirty="0" smtClean="0"/>
              <a:t>Monographie = Verfasserwerk</a:t>
            </a:r>
          </a:p>
          <a:p>
            <a:r>
              <a:rPr lang="de-DE" dirty="0" smtClean="0"/>
              <a:t>Ein oder mehrere Autoren schreiben das Buch (gemeinsam) </a:t>
            </a:r>
          </a:p>
          <a:p>
            <a:r>
              <a:rPr lang="de-DE" dirty="0"/>
              <a:t>Auf der Haupttitelseite stehen die Namen </a:t>
            </a:r>
            <a:r>
              <a:rPr lang="de-DE" dirty="0" smtClean="0"/>
              <a:t>des Autors/der Autoren</a:t>
            </a:r>
          </a:p>
          <a:p>
            <a:pPr marL="0" indent="0">
              <a:buNone/>
            </a:pPr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</p:txBody>
      </p:sp>
      <p:sp>
        <p:nvSpPr>
          <p:cNvPr id="11" name="Inhaltsplatzhalter 10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dirty="0" smtClean="0"/>
              <a:t>Sammelwerk = Herausgeberschrift</a:t>
            </a:r>
          </a:p>
          <a:p>
            <a:r>
              <a:rPr lang="de-DE" dirty="0" smtClean="0"/>
              <a:t>Das Buch enthält Aufsätze verschiedener Autoren</a:t>
            </a:r>
          </a:p>
          <a:p>
            <a:r>
              <a:rPr lang="de-DE" dirty="0" smtClean="0"/>
              <a:t>Auf der Haupttitelseite stehen die Namen der Herausgeber (Editors)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04.07.2018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3016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/>
              <a:t>Tipp für Aufsätze in </a:t>
            </a:r>
            <a:r>
              <a:rPr lang="de-DE" sz="2800" dirty="0" smtClean="0"/>
              <a:t>Sammelwerken</a:t>
            </a:r>
            <a:endParaRPr lang="de-DE" dirty="0" smtClean="0"/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de-DE" dirty="0" smtClean="0"/>
              <a:t>… Zeit sparen in 2 Schritten</a:t>
            </a:r>
          </a:p>
        </p:txBody>
      </p:sp>
      <p:sp>
        <p:nvSpPr>
          <p:cNvPr id="7" name="Textfeld 6"/>
          <p:cNvSpPr txBox="1">
            <a:spLocks noChangeArrowheads="1"/>
          </p:cNvSpPr>
          <p:nvPr/>
        </p:nvSpPr>
        <p:spPr bwMode="auto">
          <a:xfrm>
            <a:off x="742950" y="2157413"/>
            <a:ext cx="271303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61950" indent="-361950">
              <a:buFont typeface="Wingdings" pitchFamily="2" charset="2"/>
              <a:buChar char=""/>
            </a:pPr>
            <a:r>
              <a:rPr lang="de-CH" sz="2400" dirty="0">
                <a:solidFill>
                  <a:srgbClr val="003888"/>
                </a:solidFill>
                <a:sym typeface="Wingdings" pitchFamily="2" charset="2"/>
              </a:rPr>
              <a:t>Erst Sammelwerk</a:t>
            </a:r>
            <a:br>
              <a:rPr lang="de-CH" sz="2400" dirty="0">
                <a:solidFill>
                  <a:srgbClr val="003888"/>
                </a:solidFill>
                <a:sym typeface="Wingdings" pitchFamily="2" charset="2"/>
              </a:rPr>
            </a:br>
            <a:r>
              <a:rPr lang="de-CH" sz="2400" dirty="0">
                <a:solidFill>
                  <a:srgbClr val="003888"/>
                </a:solidFill>
                <a:sym typeface="Wingdings" pitchFamily="2" charset="2"/>
              </a:rPr>
              <a:t>aufnehmen</a:t>
            </a:r>
            <a:endParaRPr lang="de-CH" sz="2400" dirty="0">
              <a:solidFill>
                <a:srgbClr val="003888"/>
              </a:solidFill>
            </a:endParaRPr>
          </a:p>
        </p:txBody>
      </p:sp>
      <p:sp>
        <p:nvSpPr>
          <p:cNvPr id="8" name="Textfeld 7"/>
          <p:cNvSpPr txBox="1">
            <a:spLocks noChangeArrowheads="1"/>
          </p:cNvSpPr>
          <p:nvPr/>
        </p:nvSpPr>
        <p:spPr bwMode="auto">
          <a:xfrm>
            <a:off x="742950" y="3182938"/>
            <a:ext cx="301441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61950" indent="-361950"/>
            <a:r>
              <a:rPr lang="de-CH" sz="2400" dirty="0">
                <a:solidFill>
                  <a:srgbClr val="003888"/>
                </a:solidFill>
                <a:sym typeface="Wingdings" pitchFamily="2" charset="2"/>
              </a:rPr>
              <a:t> </a:t>
            </a:r>
            <a:r>
              <a:rPr lang="de-CH" sz="2400" dirty="0" smtClean="0">
                <a:solidFill>
                  <a:srgbClr val="003888"/>
                </a:solidFill>
                <a:sym typeface="Wingdings" pitchFamily="2" charset="2"/>
              </a:rPr>
              <a:t> … </a:t>
            </a:r>
            <a:r>
              <a:rPr lang="de-CH" sz="2400" dirty="0">
                <a:solidFill>
                  <a:srgbClr val="003888"/>
                </a:solidFill>
                <a:sym typeface="Wingdings" pitchFamily="2" charset="2"/>
              </a:rPr>
              <a:t>dann </a:t>
            </a:r>
            <a:r>
              <a:rPr lang="de-CH" sz="2400" dirty="0" smtClean="0">
                <a:solidFill>
                  <a:srgbClr val="003888"/>
                </a:solidFill>
                <a:sym typeface="Wingdings" pitchFamily="2" charset="2"/>
              </a:rPr>
              <a:t>Beitrag </a:t>
            </a:r>
            <a:br>
              <a:rPr lang="de-CH" sz="2400" dirty="0" smtClean="0">
                <a:solidFill>
                  <a:srgbClr val="003888"/>
                </a:solidFill>
                <a:sym typeface="Wingdings" pitchFamily="2" charset="2"/>
              </a:rPr>
            </a:br>
            <a:r>
              <a:rPr lang="de-CH" sz="2400" dirty="0" smtClean="0">
                <a:solidFill>
                  <a:srgbClr val="003888"/>
                </a:solidFill>
                <a:sym typeface="Wingdings" pitchFamily="2" charset="2"/>
              </a:rPr>
              <a:t> </a:t>
            </a:r>
            <a:r>
              <a:rPr lang="de-CH" sz="2400" dirty="0" err="1" smtClean="0">
                <a:solidFill>
                  <a:srgbClr val="003888"/>
                </a:solidFill>
                <a:sym typeface="Wingdings" pitchFamily="2" charset="2"/>
              </a:rPr>
              <a:t>hinzufugen</a:t>
            </a:r>
            <a:endParaRPr lang="de-CH" sz="2400" dirty="0">
              <a:solidFill>
                <a:srgbClr val="003888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38638" y="1773238"/>
            <a:ext cx="3978275" cy="42132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27688" y="3087688"/>
            <a:ext cx="60007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ni_Bonn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F8DE83"/>
      </a:accent6>
      <a:hlink>
        <a:srgbClr val="79BAF8"/>
      </a:hlink>
      <a:folHlink>
        <a:srgbClr val="6C6C62"/>
      </a:folHlink>
    </a:clrScheme>
    <a:fontScheme name="Uni-Bonn">
      <a:majorFont>
        <a:latin typeface="Exo 2"/>
        <a:ea typeface=""/>
        <a:cs typeface="Calibri"/>
      </a:majorFont>
      <a:minorFont>
        <a:latin typeface="Calibri"/>
        <a:ea typeface=""/>
        <a:cs typeface="Calibri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 sz="1400" dirty="0" err="1" smtClean="0">
            <a:solidFill>
              <a:schemeClr val="accent2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  <a:tailEnd type="none" w="lg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216000" indent="-216000">
          <a:spcAft>
            <a:spcPts val="420"/>
          </a:spcAft>
          <a:buFont typeface="Calibri" panose="020F0502020204030204" pitchFamily="34" charset="0"/>
          <a:buChar char="−"/>
          <a:defRPr sz="1400" dirty="0" err="1" smtClean="0">
            <a:solidFill>
              <a:schemeClr val="accent2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124</Words>
  <Application>Microsoft Office PowerPoint</Application>
  <PresentationFormat>Bildschirmpräsentation (4:3)</PresentationFormat>
  <Paragraphs>48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4" baseType="lpstr">
      <vt:lpstr>Arial</vt:lpstr>
      <vt:lpstr>Arial Unicode MS</vt:lpstr>
      <vt:lpstr>Calibri</vt:lpstr>
      <vt:lpstr>Exo 2</vt:lpstr>
      <vt:lpstr>Exo 2 Semi Bold</vt:lpstr>
      <vt:lpstr>News Gothic MT</vt:lpstr>
      <vt:lpstr>Times New Roman</vt:lpstr>
      <vt:lpstr>Wingdings</vt:lpstr>
      <vt:lpstr>Uni_Bonn</vt:lpstr>
      <vt:lpstr>Monographien Und Sammelwerke</vt:lpstr>
      <vt:lpstr>Monographien Und Sammelwerke</vt:lpstr>
      <vt:lpstr>Monographien Und Sammelwerke</vt:lpstr>
      <vt:lpstr>Monographien Und Sammelwerke</vt:lpstr>
      <vt:lpstr>Tipp für Aufsätze in Sammelwerken</vt:lpstr>
    </vt:vector>
  </TitlesOfParts>
  <Company>ULB Bonn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holtz</dc:creator>
  <cp:lastModifiedBy>Rudolf, Dr., Daniel</cp:lastModifiedBy>
  <cp:revision>482</cp:revision>
  <dcterms:created xsi:type="dcterms:W3CDTF">2003-10-14T14:49:59Z</dcterms:created>
  <dcterms:modified xsi:type="dcterms:W3CDTF">2018-07-04T05:24:11Z</dcterms:modified>
</cp:coreProperties>
</file>